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9144000"/>
  <p:notesSz cx="6858000" cy="9144000"/>
  <p:embeddedFontLst>
    <p:embeddedFont>
      <p:font typeface="Carme"/>
      <p:regular r:id="rId26"/>
    </p:embeddedFont>
    <p:embeddedFont>
      <p:font typeface="Roboto"/>
      <p:regular r:id="rId27"/>
      <p:bold r:id="rId28"/>
      <p:italic r:id="rId29"/>
      <p:boldItalic r:id="rId30"/>
    </p:embeddedFont>
    <p:embeddedFont>
      <p:font typeface="Source Code Pro"/>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29951CA-EDEB-4E4E-BEB5-8DA569CE0EF1}">
  <a:tblStyle styleId="{029951CA-EDEB-4E4E-BEB5-8DA569CE0EF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Carme-regular.fntdata"/><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ourceCodePro-regular.fntdata"/><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SourceCodePro-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800">
                <a:solidFill>
                  <a:srgbClr val="666666"/>
                </a:solidFill>
                <a:latin typeface="Source Code Pro"/>
                <a:ea typeface="Source Code Pro"/>
                <a:cs typeface="Source Code Pro"/>
                <a:sym typeface="Source Code Pro"/>
              </a:rPr>
              <a:t>The variable components are key to the tuning process of intellitune. They create the exact inductance and capacitance required for the impedance match. After the microcontroller calculates the estimated required additional impedance needed to make an impedance match. By using motors to turn each component, the value of capacitance or inductance changes! Gear on roller inductor with potentiometer to measure position  , Potentiometer with smaller gear on capacitor shaft for potentiometer</a:t>
            </a:r>
            <a:endParaRPr sz="800">
              <a:solidFill>
                <a:srgbClr val="666666"/>
              </a:solidFill>
              <a:latin typeface="Source Code Pro"/>
              <a:ea typeface="Source Code Pro"/>
              <a:cs typeface="Source Code Pro"/>
              <a:sym typeface="Source Code Pro"/>
            </a:endParaRPr>
          </a:p>
          <a:p>
            <a:pPr indent="0" lvl="0" marL="0" rtl="0" algn="l">
              <a:lnSpc>
                <a:spcPct val="115000"/>
              </a:lnSpc>
              <a:spcBef>
                <a:spcPts val="1600"/>
              </a:spcBef>
              <a:spcAft>
                <a:spcPts val="1600"/>
              </a:spcAft>
              <a:buClr>
                <a:schemeClr val="dk1"/>
              </a:buClr>
              <a:buSzPts val="1100"/>
              <a:buFont typeface="Arial"/>
              <a:buNone/>
            </a:pPr>
            <a:r>
              <a:t/>
            </a:r>
            <a:endParaRPr sz="800">
              <a:solidFill>
                <a:srgbClr val="666666"/>
              </a:solidFill>
              <a:latin typeface="Source Code Pro"/>
              <a:ea typeface="Source Code Pro"/>
              <a:cs typeface="Source Code Pro"/>
              <a:sym typeface="Source Code Pro"/>
            </a:endParaRPr>
          </a:p>
        </p:txBody>
      </p:sp>
      <p:sp>
        <p:nvSpPr>
          <p:cNvPr id="153" name="Google Shape;15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Nema 23 will be used to drive our variable inductor as you can see it has a larger step angle than the Nema 17 geared. This will be beneficial for the inductor because you have to complete 31 revolutions. it operates at 1.7A|4.95V. On the other side is the Nema 17 geared. Internal gears allow the motor to acomplish a much smaller step angle. It will turn the variable capacitor. The capacitor only has one turn so you will get around 5500 unique values. this is comparable to the 6000 values you will achieve with the variable inductor. For the drivers we selected the Big easy driver for the nema 23 and the easy for the nema 17. As you can see they both will be able to drive their respective motors.</a:t>
            </a:r>
            <a:endParaRPr/>
          </a:p>
        </p:txBody>
      </p:sp>
      <p:sp>
        <p:nvSpPr>
          <p:cNvPr id="162" name="Google Shape;16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chose aluminum for our final enclosure. We started by looking at fiber glass, steel, and aluminum. </a:t>
            </a:r>
            <a:r>
              <a:rPr lang="en-US"/>
              <a:t>Fiberglass</a:t>
            </a:r>
            <a:r>
              <a:rPr lang="en-US"/>
              <a:t> was ruled out almost immediately. Aluminum has a couple </a:t>
            </a:r>
            <a:r>
              <a:rPr lang="en-US"/>
              <a:t>advantages</a:t>
            </a:r>
            <a:r>
              <a:rPr lang="en-US"/>
              <a:t> over steel for what we will be using it for. Aluminum is much easier to mold and shape as compared to steel which is not only harder to shape but also wears down machinery. Aluminum still gives us the </a:t>
            </a:r>
            <a:r>
              <a:rPr lang="en-US"/>
              <a:t>advantage</a:t>
            </a:r>
            <a:r>
              <a:rPr lang="en-US"/>
              <a:t> of being able to screw into to and be durable for the long term.</a:t>
            </a:r>
            <a:endParaRPr/>
          </a:p>
        </p:txBody>
      </p:sp>
      <p:sp>
        <p:nvSpPr>
          <p:cNvPr id="175" name="Google Shape;17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two main practical constraints that need to be taken into consideration are user safety, and product size. User safety is critical for a product like intelletune that is capable of handling 1.5 kilowatts. The product must be manufactured with safety in mind so that the front panel , as well as the rest of the enclosure is safe to be touched. </a:t>
            </a:r>
            <a:endParaRPr/>
          </a:p>
          <a:p>
            <a:pPr indent="0" lvl="0" marL="0" rtl="0" algn="l">
              <a:spcBef>
                <a:spcPts val="0"/>
              </a:spcBef>
              <a:spcAft>
                <a:spcPts val="0"/>
              </a:spcAft>
              <a:buNone/>
            </a:pPr>
            <a:r>
              <a:rPr lang="en-US"/>
              <a:t>The second constraint that must be kept in mind is the physical size of the enclosure. A ham radio operator typically has a work-bench, or desk, with many different modules that perform different tasks in their set up. The Intellitune must remain competitive be compact enough so that users do not avoid it due to being oversized. A safe constaint for Intellitune is to keep it within 2 inches either direction of a similar existing model that is 13x7x16 </a:t>
            </a:r>
            <a:endParaRPr/>
          </a:p>
        </p:txBody>
      </p:sp>
      <p:sp>
        <p:nvSpPr>
          <p:cNvPr id="116" name="Google Shape;11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397a0603e_6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397a0603e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spTree>
      <p:nvGrpSpPr>
        <p:cNvPr id="11" name="Shape 11"/>
        <p:cNvGrpSpPr/>
        <p:nvPr/>
      </p:nvGrpSpPr>
      <p:grpSpPr>
        <a:xfrm>
          <a:off x="0" y="0"/>
          <a:ext cx="0" cy="0"/>
          <a:chOff x="0" y="0"/>
          <a:chExt cx="0" cy="0"/>
        </a:xfrm>
      </p:grpSpPr>
      <p:sp>
        <p:nvSpPr>
          <p:cNvPr id="12" name="Google Shape;12;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rme"/>
                <a:ea typeface="Carme"/>
                <a:cs typeface="Carme"/>
                <a:sym typeface="Carme"/>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rme"/>
                <a:ea typeface="Carme"/>
                <a:cs typeface="Carme"/>
                <a:sym typeface="Carme"/>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rme"/>
                <a:ea typeface="Carme"/>
                <a:cs typeface="Carme"/>
                <a:sym typeface="Carme"/>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rme"/>
                <a:ea typeface="Carme"/>
                <a:cs typeface="Carme"/>
                <a:sym typeface="Carme"/>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rme"/>
                <a:ea typeface="Carme"/>
                <a:cs typeface="Carme"/>
                <a:sym typeface="Carme"/>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3" name="Google Shape;13;p2"/>
          <p:cNvSpPr txBox="1"/>
          <p:nvPr>
            <p:ph type="title"/>
          </p:nvPr>
        </p:nvSpPr>
        <p:spPr>
          <a:xfrm>
            <a:off x="686248" y="274639"/>
            <a:ext cx="8000552"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4400"/>
              <a:buFont typeface="Carme"/>
              <a:buNone/>
              <a:defRPr b="0" i="0" sz="44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2"/>
          <p:cNvSpPr txBox="1"/>
          <p:nvPr/>
        </p:nvSpPr>
        <p:spPr>
          <a:xfrm>
            <a:off x="5331124" y="6218042"/>
            <a:ext cx="414068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48" name="Shape 48"/>
        <p:cNvGrpSpPr/>
        <p:nvPr/>
      </p:nvGrpSpPr>
      <p:grpSpPr>
        <a:xfrm>
          <a:off x="0" y="0"/>
          <a:ext cx="0" cy="0"/>
          <a:chOff x="0" y="0"/>
          <a:chExt cx="0" cy="0"/>
        </a:xfrm>
      </p:grpSpPr>
      <p:sp>
        <p:nvSpPr>
          <p:cNvPr id="49" name="Google Shape;49;p11"/>
          <p:cNvSpPr txBox="1"/>
          <p:nvPr>
            <p:ph type="title"/>
          </p:nvPr>
        </p:nvSpPr>
        <p:spPr>
          <a:xfrm>
            <a:off x="747703" y="4800601"/>
            <a:ext cx="7939097"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2"/>
              </a:buClr>
              <a:buSzPts val="2000"/>
              <a:buFont typeface="Carme"/>
              <a:buNone/>
              <a:defRPr b="1" i="0" sz="20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11"/>
          <p:cNvSpPr/>
          <p:nvPr>
            <p:ph idx="2" type="pic"/>
          </p:nvPr>
        </p:nvSpPr>
        <p:spPr>
          <a:xfrm>
            <a:off x="747703" y="402898"/>
            <a:ext cx="7939097" cy="4324679"/>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rme"/>
                <a:ea typeface="Carme"/>
                <a:cs typeface="Carme"/>
                <a:sym typeface="Carme"/>
              </a:defRPr>
            </a:lvl1pPr>
            <a:lvl2pPr lvl="1" marR="0" rtl="0" algn="l">
              <a:spcBef>
                <a:spcPts val="560"/>
              </a:spcBef>
              <a:spcAft>
                <a:spcPts val="0"/>
              </a:spcAft>
              <a:buClr>
                <a:srgbClr val="2D2E2B"/>
              </a:buClr>
              <a:buSzPts val="2800"/>
              <a:buFont typeface="Arial"/>
              <a:buNone/>
              <a:defRPr b="0" i="0" sz="2800" u="none" cap="none" strike="noStrike">
                <a:solidFill>
                  <a:srgbClr val="2D2E2B"/>
                </a:solidFill>
                <a:latin typeface="Carme"/>
                <a:ea typeface="Carme"/>
                <a:cs typeface="Carme"/>
                <a:sym typeface="Carme"/>
              </a:defRPr>
            </a:lvl2pPr>
            <a:lvl3pPr lvl="2" marR="0" rtl="0" algn="l">
              <a:spcBef>
                <a:spcPts val="480"/>
              </a:spcBef>
              <a:spcAft>
                <a:spcPts val="0"/>
              </a:spcAft>
              <a:buClr>
                <a:srgbClr val="545651"/>
              </a:buClr>
              <a:buSzPts val="2400"/>
              <a:buFont typeface="Arial"/>
              <a:buNone/>
              <a:defRPr b="0" i="0" sz="2400" u="none" cap="none" strike="noStrike">
                <a:solidFill>
                  <a:srgbClr val="545651"/>
                </a:solidFill>
                <a:latin typeface="Carme"/>
                <a:ea typeface="Carme"/>
                <a:cs typeface="Carme"/>
                <a:sym typeface="Carme"/>
              </a:defRPr>
            </a:lvl3pPr>
            <a:lvl4pPr lvl="3"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4pPr>
            <a:lvl5pPr lvl="4"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1" name="Google Shape;51;p11"/>
          <p:cNvSpPr txBox="1"/>
          <p:nvPr>
            <p:ph idx="1" type="body"/>
          </p:nvPr>
        </p:nvSpPr>
        <p:spPr>
          <a:xfrm>
            <a:off x="747703" y="5367338"/>
            <a:ext cx="7939097" cy="439623"/>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rme"/>
                <a:ea typeface="Carme"/>
                <a:cs typeface="Carme"/>
                <a:sym typeface="Carme"/>
              </a:defRPr>
            </a:lvl1pPr>
            <a:lvl2pPr indent="-228600" lvl="1" marL="914400" marR="0" rtl="0" algn="l">
              <a:spcBef>
                <a:spcPts val="240"/>
              </a:spcBef>
              <a:spcAft>
                <a:spcPts val="0"/>
              </a:spcAft>
              <a:buClr>
                <a:srgbClr val="2D2E2B"/>
              </a:buClr>
              <a:buSzPts val="1200"/>
              <a:buFont typeface="Arial"/>
              <a:buNone/>
              <a:defRPr b="0" i="0" sz="1200" u="none" cap="none" strike="noStrike">
                <a:solidFill>
                  <a:srgbClr val="2D2E2B"/>
                </a:solidFill>
                <a:latin typeface="Carme"/>
                <a:ea typeface="Carme"/>
                <a:cs typeface="Carme"/>
                <a:sym typeface="Carme"/>
              </a:defRPr>
            </a:lvl2pPr>
            <a:lvl3pPr indent="-228600" lvl="2" marL="1371600" marR="0" rtl="0" algn="l">
              <a:spcBef>
                <a:spcPts val="200"/>
              </a:spcBef>
              <a:spcAft>
                <a:spcPts val="0"/>
              </a:spcAft>
              <a:buClr>
                <a:srgbClr val="545651"/>
              </a:buClr>
              <a:buSzPts val="1000"/>
              <a:buFont typeface="Arial"/>
              <a:buNone/>
              <a:defRPr b="0" i="0" sz="1000" u="none" cap="none" strike="noStrike">
                <a:solidFill>
                  <a:srgbClr val="545651"/>
                </a:solidFill>
                <a:latin typeface="Carme"/>
                <a:ea typeface="Carme"/>
                <a:cs typeface="Carme"/>
                <a:sym typeface="Carme"/>
              </a:defRPr>
            </a:lvl3pPr>
            <a:lvl4pPr indent="-228600" lvl="3" marL="1828800" marR="0" rtl="0" algn="l">
              <a:spcBef>
                <a:spcPts val="180"/>
              </a:spcBef>
              <a:spcAft>
                <a:spcPts val="0"/>
              </a:spcAft>
              <a:buClr>
                <a:srgbClr val="545651"/>
              </a:buClr>
              <a:buSzPts val="900"/>
              <a:buFont typeface="Arial"/>
              <a:buNone/>
              <a:defRPr b="0" i="0" sz="900" u="none" cap="none" strike="noStrike">
                <a:solidFill>
                  <a:srgbClr val="545651"/>
                </a:solidFill>
                <a:latin typeface="Carme"/>
                <a:ea typeface="Carme"/>
                <a:cs typeface="Carme"/>
                <a:sym typeface="Carme"/>
              </a:defRPr>
            </a:lvl4pPr>
            <a:lvl5pPr indent="-228600" lvl="4" marL="2286000" marR="0" rtl="0" algn="l">
              <a:spcBef>
                <a:spcPts val="180"/>
              </a:spcBef>
              <a:spcAft>
                <a:spcPts val="0"/>
              </a:spcAft>
              <a:buClr>
                <a:srgbClr val="545651"/>
              </a:buClr>
              <a:buSzPts val="900"/>
              <a:buFont typeface="Arial"/>
              <a:buNone/>
              <a:defRPr b="0" i="0" sz="900" u="none" cap="none" strike="noStrike">
                <a:solidFill>
                  <a:srgbClr val="545651"/>
                </a:solidFill>
                <a:latin typeface="Carme"/>
                <a:ea typeface="Carme"/>
                <a:cs typeface="Carme"/>
                <a:sym typeface="Carme"/>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52" name="Shape 52"/>
        <p:cNvGrpSpPr/>
        <p:nvPr/>
      </p:nvGrpSpPr>
      <p:grpSpPr>
        <a:xfrm>
          <a:off x="0" y="0"/>
          <a:ext cx="0" cy="0"/>
          <a:chOff x="0" y="0"/>
          <a:chExt cx="0" cy="0"/>
        </a:xfrm>
      </p:grpSpPr>
      <p:pic>
        <p:nvPicPr>
          <p:cNvPr descr="bg.jpg" id="53" name="Google Shape;53;p12"/>
          <p:cNvPicPr preferRelativeResize="0"/>
          <p:nvPr/>
        </p:nvPicPr>
        <p:blipFill rotWithShape="1">
          <a:blip r:embed="rId2">
            <a:alphaModFix amt="60000"/>
          </a:blip>
          <a:srcRect b="0" l="0" r="0" t="0"/>
          <a:stretch/>
        </p:blipFill>
        <p:spPr>
          <a:xfrm>
            <a:off x="0" y="-19707"/>
            <a:ext cx="9144000" cy="6877707"/>
          </a:xfrm>
          <a:prstGeom prst="rect">
            <a:avLst/>
          </a:prstGeom>
          <a:noFill/>
          <a:ln>
            <a:noFill/>
          </a:ln>
        </p:spPr>
      </p:pic>
      <p:sp>
        <p:nvSpPr>
          <p:cNvPr id="54" name="Google Shape;54;p12"/>
          <p:cNvSpPr txBox="1"/>
          <p:nvPr>
            <p:ph type="title"/>
          </p:nvPr>
        </p:nvSpPr>
        <p:spPr>
          <a:xfrm>
            <a:off x="686248" y="274639"/>
            <a:ext cx="8000552"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4400"/>
              <a:buFont typeface="Carme"/>
              <a:buNone/>
              <a:defRPr b="0" i="0" sz="44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12"/>
          <p:cNvSpPr txBox="1"/>
          <p:nvPr/>
        </p:nvSpPr>
        <p:spPr>
          <a:xfrm>
            <a:off x="5331124" y="6218042"/>
            <a:ext cx="414068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type="obj">
  <p:cSld name="OBJECT">
    <p:spTree>
      <p:nvGrpSpPr>
        <p:cNvPr id="56" name="Shape 56"/>
        <p:cNvGrpSpPr/>
        <p:nvPr/>
      </p:nvGrpSpPr>
      <p:grpSpPr>
        <a:xfrm>
          <a:off x="0" y="0"/>
          <a:ext cx="0" cy="0"/>
          <a:chOff x="0" y="0"/>
          <a:chExt cx="0" cy="0"/>
        </a:xfrm>
      </p:grpSpPr>
      <p:sp>
        <p:nvSpPr>
          <p:cNvPr id="57" name="Google Shape;57;p13"/>
          <p:cNvSpPr txBox="1"/>
          <p:nvPr>
            <p:ph type="title"/>
          </p:nvPr>
        </p:nvSpPr>
        <p:spPr>
          <a:xfrm>
            <a:off x="686248" y="274639"/>
            <a:ext cx="8000552"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4400"/>
              <a:buFont typeface="Carme"/>
              <a:buNone/>
              <a:defRPr b="0" i="0" sz="44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3"/>
          <p:cNvSpPr txBox="1"/>
          <p:nvPr>
            <p:ph idx="1" type="body"/>
          </p:nvPr>
        </p:nvSpPr>
        <p:spPr>
          <a:xfrm>
            <a:off x="686248" y="1600201"/>
            <a:ext cx="8000552" cy="3950721"/>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rme"/>
                <a:ea typeface="Carme"/>
                <a:cs typeface="Carme"/>
                <a:sym typeface="Carme"/>
              </a:defRPr>
            </a:lvl1pPr>
            <a:lvl2pPr indent="-406400" lvl="1" marL="914400" marR="0" rtl="0" algn="l">
              <a:spcBef>
                <a:spcPts val="560"/>
              </a:spcBef>
              <a:spcAft>
                <a:spcPts val="0"/>
              </a:spcAft>
              <a:buClr>
                <a:srgbClr val="2D2E2B"/>
              </a:buClr>
              <a:buSzPts val="2800"/>
              <a:buFont typeface="Arial"/>
              <a:buChar char="–"/>
              <a:defRPr b="0" i="0" sz="2800" u="none" cap="none" strike="noStrike">
                <a:solidFill>
                  <a:srgbClr val="2D2E2B"/>
                </a:solidFill>
                <a:latin typeface="Carme"/>
                <a:ea typeface="Carme"/>
                <a:cs typeface="Carme"/>
                <a:sym typeface="Carme"/>
              </a:defRPr>
            </a:lvl2pPr>
            <a:lvl3pPr indent="-381000" lvl="2" marL="1371600" marR="0" rtl="0" algn="l">
              <a:spcBef>
                <a:spcPts val="480"/>
              </a:spcBef>
              <a:spcAft>
                <a:spcPts val="0"/>
              </a:spcAft>
              <a:buClr>
                <a:srgbClr val="545651"/>
              </a:buClr>
              <a:buSzPts val="2400"/>
              <a:buFont typeface="Arial"/>
              <a:buChar char="•"/>
              <a:defRPr b="0" i="0" sz="2400" u="none" cap="none" strike="noStrike">
                <a:solidFill>
                  <a:srgbClr val="545651"/>
                </a:solidFill>
                <a:latin typeface="Carme"/>
                <a:ea typeface="Carme"/>
                <a:cs typeface="Carme"/>
                <a:sym typeface="Carme"/>
              </a:defRPr>
            </a:lvl3pPr>
            <a:lvl4pPr indent="-355600" lvl="3" marL="18288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4pPr>
            <a:lvl5pPr indent="-355600" lvl="4" marL="22860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3"/>
          <p:cNvSpPr txBox="1"/>
          <p:nvPr/>
        </p:nvSpPr>
        <p:spPr>
          <a:xfrm>
            <a:off x="5331124" y="6218042"/>
            <a:ext cx="414068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14"/>
          <p:cNvSpPr txBox="1"/>
          <p:nvPr>
            <p:ph type="title"/>
          </p:nvPr>
        </p:nvSpPr>
        <p:spPr>
          <a:xfrm>
            <a:off x="686248" y="274639"/>
            <a:ext cx="8000552"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4400"/>
              <a:buFont typeface="Carme"/>
              <a:buNone/>
              <a:defRPr b="0" i="0" sz="44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14"/>
          <p:cNvSpPr txBox="1"/>
          <p:nvPr/>
        </p:nvSpPr>
        <p:spPr>
          <a:xfrm>
            <a:off x="5331124" y="6218042"/>
            <a:ext cx="414068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Blank">
  <p:cSld name="3_Blank">
    <p:spTree>
      <p:nvGrpSpPr>
        <p:cNvPr id="63" name="Shape 63"/>
        <p:cNvGrpSpPr/>
        <p:nvPr/>
      </p:nvGrpSpPr>
      <p:grpSpPr>
        <a:xfrm>
          <a:off x="0" y="0"/>
          <a:ext cx="0" cy="0"/>
          <a:chOff x="0" y="0"/>
          <a:chExt cx="0" cy="0"/>
        </a:xfrm>
      </p:grpSpPr>
      <p:sp>
        <p:nvSpPr>
          <p:cNvPr id="64" name="Google Shape;64;p15"/>
          <p:cNvSpPr/>
          <p:nvPr>
            <p:ph idx="2" type="pic"/>
          </p:nvPr>
        </p:nvSpPr>
        <p:spPr>
          <a:xfrm>
            <a:off x="401086" y="430146"/>
            <a:ext cx="8397229" cy="5182226"/>
          </a:xfrm>
          <a:prstGeom prst="rect">
            <a:avLst/>
          </a:prstGeom>
          <a:solidFill>
            <a:srgbClr val="545651"/>
          </a:solid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rme"/>
                <a:ea typeface="Carme"/>
                <a:cs typeface="Carme"/>
                <a:sym typeface="Carme"/>
              </a:defRPr>
            </a:lvl1pPr>
            <a:lvl2pPr lvl="1" marR="0" rtl="0" algn="l">
              <a:spcBef>
                <a:spcPts val="560"/>
              </a:spcBef>
              <a:spcAft>
                <a:spcPts val="0"/>
              </a:spcAft>
              <a:buClr>
                <a:srgbClr val="2D2E2B"/>
              </a:buClr>
              <a:buSzPts val="2800"/>
              <a:buFont typeface="Arial"/>
              <a:buNone/>
              <a:defRPr b="0" i="0" sz="2800" u="none" cap="none" strike="noStrike">
                <a:solidFill>
                  <a:srgbClr val="2D2E2B"/>
                </a:solidFill>
                <a:latin typeface="Carme"/>
                <a:ea typeface="Carme"/>
                <a:cs typeface="Carme"/>
                <a:sym typeface="Carme"/>
              </a:defRPr>
            </a:lvl2pPr>
            <a:lvl3pPr lvl="2" marR="0" rtl="0" algn="l">
              <a:spcBef>
                <a:spcPts val="480"/>
              </a:spcBef>
              <a:spcAft>
                <a:spcPts val="0"/>
              </a:spcAft>
              <a:buClr>
                <a:srgbClr val="545651"/>
              </a:buClr>
              <a:buSzPts val="2400"/>
              <a:buFont typeface="Arial"/>
              <a:buNone/>
              <a:defRPr b="0" i="0" sz="2400" u="none" cap="none" strike="noStrike">
                <a:solidFill>
                  <a:srgbClr val="545651"/>
                </a:solidFill>
                <a:latin typeface="Carme"/>
                <a:ea typeface="Carme"/>
                <a:cs typeface="Carme"/>
                <a:sym typeface="Carme"/>
              </a:defRPr>
            </a:lvl3pPr>
            <a:lvl4pPr lvl="3"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4pPr>
            <a:lvl5pPr lvl="4"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5" name="Shape 15"/>
        <p:cNvGrpSpPr/>
        <p:nvPr/>
      </p:nvGrpSpPr>
      <p:grpSpPr>
        <a:xfrm>
          <a:off x="0" y="0"/>
          <a:ext cx="0" cy="0"/>
          <a:chOff x="0" y="0"/>
          <a:chExt cx="0" cy="0"/>
        </a:xfrm>
      </p:grpSpPr>
      <p:sp>
        <p:nvSpPr>
          <p:cNvPr id="16" name="Google Shape;16;p3"/>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4400"/>
              <a:buFont typeface="Carme"/>
              <a:buNone/>
              <a:defRPr b="0" i="0" sz="44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3"/>
          <p:cNvSpPr txBox="1"/>
          <p:nvPr>
            <p:ph idx="1" type="body"/>
          </p:nvPr>
        </p:nvSpPr>
        <p:spPr>
          <a:xfrm>
            <a:off x="-7560124" y="1511301"/>
            <a:ext cx="8123462" cy="3950721"/>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rme"/>
                <a:ea typeface="Carme"/>
                <a:cs typeface="Carme"/>
                <a:sym typeface="Carme"/>
              </a:defRPr>
            </a:lvl1pPr>
            <a:lvl2pPr indent="-406400" lvl="1" marL="914400" marR="0" rtl="0" algn="l">
              <a:spcBef>
                <a:spcPts val="560"/>
              </a:spcBef>
              <a:spcAft>
                <a:spcPts val="0"/>
              </a:spcAft>
              <a:buClr>
                <a:srgbClr val="2D2E2B"/>
              </a:buClr>
              <a:buSzPts val="2800"/>
              <a:buFont typeface="Arial"/>
              <a:buChar char="–"/>
              <a:defRPr b="0" i="0" sz="2800" u="none" cap="none" strike="noStrike">
                <a:solidFill>
                  <a:srgbClr val="2D2E2B"/>
                </a:solidFill>
                <a:latin typeface="Carme"/>
                <a:ea typeface="Carme"/>
                <a:cs typeface="Carme"/>
                <a:sym typeface="Carme"/>
              </a:defRPr>
            </a:lvl2pPr>
            <a:lvl3pPr indent="-381000" lvl="2" marL="1371600" marR="0" rtl="0" algn="l">
              <a:spcBef>
                <a:spcPts val="480"/>
              </a:spcBef>
              <a:spcAft>
                <a:spcPts val="0"/>
              </a:spcAft>
              <a:buClr>
                <a:srgbClr val="545651"/>
              </a:buClr>
              <a:buSzPts val="2400"/>
              <a:buFont typeface="Arial"/>
              <a:buChar char="•"/>
              <a:defRPr b="0" i="0" sz="2400" u="none" cap="none" strike="noStrike">
                <a:solidFill>
                  <a:srgbClr val="545651"/>
                </a:solidFill>
                <a:latin typeface="Carme"/>
                <a:ea typeface="Carme"/>
                <a:cs typeface="Carme"/>
                <a:sym typeface="Carme"/>
              </a:defRPr>
            </a:lvl3pPr>
            <a:lvl4pPr indent="-355600" lvl="3" marL="18288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4pPr>
            <a:lvl5pPr indent="-355600" lvl="4" marL="22860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3"/>
          <p:cNvSpPr/>
          <p:nvPr>
            <p:ph idx="2" type="pic"/>
          </p:nvPr>
        </p:nvSpPr>
        <p:spPr>
          <a:xfrm>
            <a:off x="6234386" y="1600201"/>
            <a:ext cx="2452414" cy="2988015"/>
          </a:xfrm>
          <a:prstGeom prst="rect">
            <a:avLst/>
          </a:prstGeom>
          <a:solidFill>
            <a:srgbClr val="545651"/>
          </a:solid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rme"/>
                <a:ea typeface="Carme"/>
                <a:cs typeface="Carme"/>
                <a:sym typeface="Carme"/>
              </a:defRPr>
            </a:lvl1pPr>
            <a:lvl2pPr lvl="1" marR="0" rtl="0" algn="l">
              <a:spcBef>
                <a:spcPts val="560"/>
              </a:spcBef>
              <a:spcAft>
                <a:spcPts val="0"/>
              </a:spcAft>
              <a:buClr>
                <a:srgbClr val="2D2E2B"/>
              </a:buClr>
              <a:buSzPts val="2800"/>
              <a:buFont typeface="Arial"/>
              <a:buNone/>
              <a:defRPr b="0" i="0" sz="2800" u="none" cap="none" strike="noStrike">
                <a:solidFill>
                  <a:srgbClr val="2D2E2B"/>
                </a:solidFill>
                <a:latin typeface="Carme"/>
                <a:ea typeface="Carme"/>
                <a:cs typeface="Carme"/>
                <a:sym typeface="Carme"/>
              </a:defRPr>
            </a:lvl2pPr>
            <a:lvl3pPr lvl="2" marR="0" rtl="0" algn="l">
              <a:spcBef>
                <a:spcPts val="480"/>
              </a:spcBef>
              <a:spcAft>
                <a:spcPts val="0"/>
              </a:spcAft>
              <a:buClr>
                <a:srgbClr val="545651"/>
              </a:buClr>
              <a:buSzPts val="2400"/>
              <a:buFont typeface="Arial"/>
              <a:buNone/>
              <a:defRPr b="0" i="0" sz="2400" u="none" cap="none" strike="noStrike">
                <a:solidFill>
                  <a:srgbClr val="545651"/>
                </a:solidFill>
                <a:latin typeface="Carme"/>
                <a:ea typeface="Carme"/>
                <a:cs typeface="Carme"/>
                <a:sym typeface="Carme"/>
              </a:defRPr>
            </a:lvl3pPr>
            <a:lvl4pPr lvl="3"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4pPr>
            <a:lvl5pPr lvl="4"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nvSpPr>
        <p:spPr>
          <a:xfrm>
            <a:off x="5331124" y="6218042"/>
            <a:ext cx="414068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20" name="Shape 20"/>
        <p:cNvGrpSpPr/>
        <p:nvPr/>
      </p:nvGrpSpPr>
      <p:grpSpPr>
        <a:xfrm>
          <a:off x="0" y="0"/>
          <a:ext cx="0" cy="0"/>
          <a:chOff x="0" y="0"/>
          <a:chExt cx="0" cy="0"/>
        </a:xfrm>
      </p:grpSpPr>
      <p:sp>
        <p:nvSpPr>
          <p:cNvPr id="21" name="Google Shape;21;p4"/>
          <p:cNvSpPr txBox="1"/>
          <p:nvPr>
            <p:ph type="ctrTitle"/>
          </p:nvPr>
        </p:nvSpPr>
        <p:spPr>
          <a:xfrm>
            <a:off x="3031782" y="569311"/>
            <a:ext cx="5655018" cy="2040759"/>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4400"/>
              <a:buFont typeface="Carme"/>
              <a:buNone/>
              <a:defRPr b="0" i="0" sz="44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4"/>
          <p:cNvSpPr txBox="1"/>
          <p:nvPr>
            <p:ph idx="1" type="subTitle"/>
          </p:nvPr>
        </p:nvSpPr>
        <p:spPr>
          <a:xfrm>
            <a:off x="3031782" y="2890346"/>
            <a:ext cx="5655017" cy="2748455"/>
          </a:xfrm>
          <a:prstGeom prst="rect">
            <a:avLst/>
          </a:prstGeom>
          <a:noFill/>
          <a:ln>
            <a:noFill/>
          </a:ln>
        </p:spPr>
        <p:txBody>
          <a:bodyPr anchorCtr="0" anchor="t" bIns="45700" lIns="91425" spcFirstLastPara="1" rIns="91425" wrap="square" tIns="45700"/>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rme"/>
                <a:ea typeface="Carme"/>
                <a:cs typeface="Carme"/>
                <a:sym typeface="Carme"/>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rme"/>
                <a:ea typeface="Carme"/>
                <a:cs typeface="Carme"/>
                <a:sym typeface="Carme"/>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rme"/>
                <a:ea typeface="Carme"/>
                <a:cs typeface="Carme"/>
                <a:sym typeface="Carme"/>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rme"/>
                <a:ea typeface="Carme"/>
                <a:cs typeface="Carme"/>
                <a:sym typeface="Carme"/>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rme"/>
                <a:ea typeface="Carme"/>
                <a:cs typeface="Carme"/>
                <a:sym typeface="Carme"/>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23" name="Google Shape;23;p4"/>
          <p:cNvSpPr/>
          <p:nvPr>
            <p:ph idx="2" type="pic"/>
          </p:nvPr>
        </p:nvSpPr>
        <p:spPr>
          <a:xfrm>
            <a:off x="0" y="0"/>
            <a:ext cx="2758966" cy="5940101"/>
          </a:xfrm>
          <a:prstGeom prst="rect">
            <a:avLst/>
          </a:prstGeom>
          <a:solidFill>
            <a:srgbClr val="545651"/>
          </a:solid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rme"/>
                <a:ea typeface="Carme"/>
                <a:cs typeface="Carme"/>
                <a:sym typeface="Carme"/>
              </a:defRPr>
            </a:lvl1pPr>
            <a:lvl2pPr lvl="1" marR="0" rtl="0" algn="l">
              <a:spcBef>
                <a:spcPts val="560"/>
              </a:spcBef>
              <a:spcAft>
                <a:spcPts val="0"/>
              </a:spcAft>
              <a:buClr>
                <a:srgbClr val="2D2E2B"/>
              </a:buClr>
              <a:buSzPts val="2800"/>
              <a:buFont typeface="Arial"/>
              <a:buNone/>
              <a:defRPr b="0" i="0" sz="2800" u="none" cap="none" strike="noStrike">
                <a:solidFill>
                  <a:srgbClr val="2D2E2B"/>
                </a:solidFill>
                <a:latin typeface="Carme"/>
                <a:ea typeface="Carme"/>
                <a:cs typeface="Carme"/>
                <a:sym typeface="Carme"/>
              </a:defRPr>
            </a:lvl2pPr>
            <a:lvl3pPr lvl="2" marR="0" rtl="0" algn="l">
              <a:spcBef>
                <a:spcPts val="480"/>
              </a:spcBef>
              <a:spcAft>
                <a:spcPts val="0"/>
              </a:spcAft>
              <a:buClr>
                <a:srgbClr val="545651"/>
              </a:buClr>
              <a:buSzPts val="2400"/>
              <a:buFont typeface="Arial"/>
              <a:buNone/>
              <a:defRPr b="0" i="0" sz="2400" u="none" cap="none" strike="noStrike">
                <a:solidFill>
                  <a:srgbClr val="545651"/>
                </a:solidFill>
                <a:latin typeface="Carme"/>
                <a:ea typeface="Carme"/>
                <a:cs typeface="Carme"/>
                <a:sym typeface="Carme"/>
              </a:defRPr>
            </a:lvl3pPr>
            <a:lvl4pPr lvl="3"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4pPr>
            <a:lvl5pPr lvl="4"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4" name="Shape 24"/>
        <p:cNvGrpSpPr/>
        <p:nvPr/>
      </p:nvGrpSpPr>
      <p:grpSpPr>
        <a:xfrm>
          <a:off x="0" y="0"/>
          <a:ext cx="0" cy="0"/>
          <a:chOff x="0" y="0"/>
          <a:chExt cx="0" cy="0"/>
        </a:xfrm>
      </p:grpSpPr>
      <p:sp>
        <p:nvSpPr>
          <p:cNvPr id="25" name="Google Shape;25;p5"/>
          <p:cNvSpPr txBox="1"/>
          <p:nvPr>
            <p:ph type="title"/>
          </p:nvPr>
        </p:nvSpPr>
        <p:spPr>
          <a:xfrm>
            <a:off x="819402" y="4501931"/>
            <a:ext cx="7675313" cy="1267044"/>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dk2"/>
              </a:buClr>
              <a:buSzPts val="4000"/>
              <a:buFont typeface="Carme"/>
              <a:buNone/>
              <a:defRPr b="1" i="0" sz="40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5"/>
          <p:cNvSpPr txBox="1"/>
          <p:nvPr>
            <p:ph idx="1" type="body"/>
          </p:nvPr>
        </p:nvSpPr>
        <p:spPr>
          <a:xfrm>
            <a:off x="819402" y="3011380"/>
            <a:ext cx="7675314" cy="1395520"/>
          </a:xfrm>
          <a:prstGeom prst="rect">
            <a:avLst/>
          </a:prstGeom>
          <a:noFill/>
          <a:ln>
            <a:noFill/>
          </a:ln>
        </p:spPr>
        <p:txBody>
          <a:bodyPr anchorCtr="0" anchor="b" bIns="45700" lIns="91425" spcFirstLastPara="1" rIns="91425" wrap="square" tIns="45700"/>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rme"/>
                <a:ea typeface="Carme"/>
                <a:cs typeface="Carme"/>
                <a:sym typeface="Carme"/>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rme"/>
                <a:ea typeface="Carme"/>
                <a:cs typeface="Carme"/>
                <a:sym typeface="Carme"/>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rme"/>
                <a:ea typeface="Carme"/>
                <a:cs typeface="Carme"/>
                <a:sym typeface="Carme"/>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rme"/>
                <a:ea typeface="Carme"/>
                <a:cs typeface="Carme"/>
                <a:sym typeface="Carme"/>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rme"/>
                <a:ea typeface="Carme"/>
                <a:cs typeface="Carme"/>
                <a:sym typeface="Carme"/>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7" name="Google Shape;27;p5"/>
          <p:cNvSpPr/>
          <p:nvPr>
            <p:ph idx="2" type="pic"/>
          </p:nvPr>
        </p:nvSpPr>
        <p:spPr>
          <a:xfrm>
            <a:off x="819401" y="378937"/>
            <a:ext cx="7675313" cy="2417007"/>
          </a:xfrm>
          <a:prstGeom prst="rect">
            <a:avLst/>
          </a:prstGeom>
          <a:solidFill>
            <a:srgbClr val="545651"/>
          </a:solid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rme"/>
                <a:ea typeface="Carme"/>
                <a:cs typeface="Carme"/>
                <a:sym typeface="Carme"/>
              </a:defRPr>
            </a:lvl1pPr>
            <a:lvl2pPr lvl="1" marR="0" rtl="0" algn="l">
              <a:spcBef>
                <a:spcPts val="560"/>
              </a:spcBef>
              <a:spcAft>
                <a:spcPts val="0"/>
              </a:spcAft>
              <a:buClr>
                <a:srgbClr val="2D2E2B"/>
              </a:buClr>
              <a:buSzPts val="2800"/>
              <a:buFont typeface="Arial"/>
              <a:buNone/>
              <a:defRPr b="0" i="0" sz="2800" u="none" cap="none" strike="noStrike">
                <a:solidFill>
                  <a:srgbClr val="2D2E2B"/>
                </a:solidFill>
                <a:latin typeface="Carme"/>
                <a:ea typeface="Carme"/>
                <a:cs typeface="Carme"/>
                <a:sym typeface="Carme"/>
              </a:defRPr>
            </a:lvl2pPr>
            <a:lvl3pPr lvl="2" marR="0" rtl="0" algn="l">
              <a:spcBef>
                <a:spcPts val="480"/>
              </a:spcBef>
              <a:spcAft>
                <a:spcPts val="0"/>
              </a:spcAft>
              <a:buClr>
                <a:srgbClr val="545651"/>
              </a:buClr>
              <a:buSzPts val="2400"/>
              <a:buFont typeface="Arial"/>
              <a:buNone/>
              <a:defRPr b="0" i="0" sz="2400" u="none" cap="none" strike="noStrike">
                <a:solidFill>
                  <a:srgbClr val="545651"/>
                </a:solidFill>
                <a:latin typeface="Carme"/>
                <a:ea typeface="Carme"/>
                <a:cs typeface="Carme"/>
                <a:sym typeface="Carme"/>
              </a:defRPr>
            </a:lvl3pPr>
            <a:lvl4pPr lvl="3"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4pPr>
            <a:lvl5pPr lvl="4"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28" name="Shape 28"/>
        <p:cNvGrpSpPr/>
        <p:nvPr/>
      </p:nvGrpSpPr>
      <p:grpSpPr>
        <a:xfrm>
          <a:off x="0" y="0"/>
          <a:ext cx="0" cy="0"/>
          <a:chOff x="0" y="0"/>
          <a:chExt cx="0" cy="0"/>
        </a:xfrm>
      </p:grpSpPr>
      <p:sp>
        <p:nvSpPr>
          <p:cNvPr id="29" name="Google Shape;29;p6"/>
          <p:cNvSpPr txBox="1"/>
          <p:nvPr>
            <p:ph type="title"/>
          </p:nvPr>
        </p:nvSpPr>
        <p:spPr>
          <a:xfrm>
            <a:off x="399458" y="274639"/>
            <a:ext cx="8287342"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4400"/>
              <a:buFont typeface="Carme"/>
              <a:buNone/>
              <a:defRPr b="0" i="0" sz="44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6"/>
          <p:cNvSpPr txBox="1"/>
          <p:nvPr>
            <p:ph idx="1" type="body"/>
          </p:nvPr>
        </p:nvSpPr>
        <p:spPr>
          <a:xfrm>
            <a:off x="399458" y="1600201"/>
            <a:ext cx="4097003" cy="4083861"/>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rme"/>
                <a:ea typeface="Carme"/>
                <a:cs typeface="Carme"/>
                <a:sym typeface="Carme"/>
              </a:defRPr>
            </a:lvl1pPr>
            <a:lvl2pPr indent="-381000" lvl="1" marL="914400" marR="0" rtl="0" algn="l">
              <a:spcBef>
                <a:spcPts val="480"/>
              </a:spcBef>
              <a:spcAft>
                <a:spcPts val="0"/>
              </a:spcAft>
              <a:buClr>
                <a:srgbClr val="2D2E2B"/>
              </a:buClr>
              <a:buSzPts val="2400"/>
              <a:buFont typeface="Arial"/>
              <a:buChar char="–"/>
              <a:defRPr b="0" i="0" sz="2400" u="none" cap="none" strike="noStrike">
                <a:solidFill>
                  <a:srgbClr val="2D2E2B"/>
                </a:solidFill>
                <a:latin typeface="Carme"/>
                <a:ea typeface="Carme"/>
                <a:cs typeface="Carme"/>
                <a:sym typeface="Carme"/>
              </a:defRPr>
            </a:lvl2pPr>
            <a:lvl3pPr indent="-355600" lvl="2" marL="13716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3pPr>
            <a:lvl4pPr indent="-342900" lvl="3" marL="1828800" marR="0" rtl="0" algn="l">
              <a:spcBef>
                <a:spcPts val="360"/>
              </a:spcBef>
              <a:spcAft>
                <a:spcPts val="0"/>
              </a:spcAft>
              <a:buClr>
                <a:srgbClr val="545651"/>
              </a:buClr>
              <a:buSzPts val="1800"/>
              <a:buFont typeface="Arial"/>
              <a:buChar char="–"/>
              <a:defRPr b="0" i="0" sz="1800" u="none" cap="none" strike="noStrike">
                <a:solidFill>
                  <a:srgbClr val="545651"/>
                </a:solidFill>
                <a:latin typeface="Carme"/>
                <a:ea typeface="Carme"/>
                <a:cs typeface="Carme"/>
                <a:sym typeface="Carme"/>
              </a:defRPr>
            </a:lvl4pPr>
            <a:lvl5pPr indent="-342900" lvl="4" marL="2286000" marR="0" rtl="0" algn="l">
              <a:spcBef>
                <a:spcPts val="360"/>
              </a:spcBef>
              <a:spcAft>
                <a:spcPts val="0"/>
              </a:spcAft>
              <a:buClr>
                <a:srgbClr val="545651"/>
              </a:buClr>
              <a:buSzPts val="1800"/>
              <a:buFont typeface="Arial"/>
              <a:buChar char="»"/>
              <a:defRPr b="0" i="0" sz="1800" u="none" cap="none" strike="noStrike">
                <a:solidFill>
                  <a:srgbClr val="545651"/>
                </a:solidFill>
                <a:latin typeface="Carme"/>
                <a:ea typeface="Carme"/>
                <a:cs typeface="Carme"/>
                <a:sym typeface="Carme"/>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Google Shape;31;p6"/>
          <p:cNvSpPr txBox="1"/>
          <p:nvPr>
            <p:ph idx="2" type="body"/>
          </p:nvPr>
        </p:nvSpPr>
        <p:spPr>
          <a:xfrm>
            <a:off x="4732039" y="1600201"/>
            <a:ext cx="3954763" cy="4083861"/>
          </a:xfrm>
          <a:prstGeom prst="rect">
            <a:avLst/>
          </a:prstGeom>
          <a:noFill/>
          <a:ln>
            <a:noFill/>
          </a:ln>
        </p:spPr>
        <p:txBody>
          <a:bodyPr anchorCtr="0" anchor="t" bIns="45700" lIns="91425" spcFirstLastPara="1" rIns="91425" wrap="square" tIns="45700"/>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rme"/>
                <a:ea typeface="Carme"/>
                <a:cs typeface="Carme"/>
                <a:sym typeface="Carme"/>
              </a:defRPr>
            </a:lvl1pPr>
            <a:lvl2pPr indent="-381000" lvl="1" marL="914400" marR="0" rtl="0" algn="l">
              <a:spcBef>
                <a:spcPts val="480"/>
              </a:spcBef>
              <a:spcAft>
                <a:spcPts val="0"/>
              </a:spcAft>
              <a:buClr>
                <a:srgbClr val="2D2E2B"/>
              </a:buClr>
              <a:buSzPts val="2400"/>
              <a:buFont typeface="Arial"/>
              <a:buChar char="–"/>
              <a:defRPr b="0" i="0" sz="2400" u="none" cap="none" strike="noStrike">
                <a:solidFill>
                  <a:srgbClr val="2D2E2B"/>
                </a:solidFill>
                <a:latin typeface="Carme"/>
                <a:ea typeface="Carme"/>
                <a:cs typeface="Carme"/>
                <a:sym typeface="Carme"/>
              </a:defRPr>
            </a:lvl2pPr>
            <a:lvl3pPr indent="-355600" lvl="2" marL="13716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3pPr>
            <a:lvl4pPr indent="-342900" lvl="3" marL="1828800" marR="0" rtl="0" algn="l">
              <a:spcBef>
                <a:spcPts val="360"/>
              </a:spcBef>
              <a:spcAft>
                <a:spcPts val="0"/>
              </a:spcAft>
              <a:buClr>
                <a:srgbClr val="545651"/>
              </a:buClr>
              <a:buSzPts val="1800"/>
              <a:buFont typeface="Arial"/>
              <a:buChar char="–"/>
              <a:defRPr b="0" i="0" sz="1800" u="none" cap="none" strike="noStrike">
                <a:solidFill>
                  <a:srgbClr val="545651"/>
                </a:solidFill>
                <a:latin typeface="Carme"/>
                <a:ea typeface="Carme"/>
                <a:cs typeface="Carme"/>
                <a:sym typeface="Carme"/>
              </a:defRPr>
            </a:lvl4pPr>
            <a:lvl5pPr indent="-342900" lvl="4" marL="2286000" marR="0" rtl="0" algn="l">
              <a:spcBef>
                <a:spcPts val="360"/>
              </a:spcBef>
              <a:spcAft>
                <a:spcPts val="0"/>
              </a:spcAft>
              <a:buClr>
                <a:srgbClr val="545651"/>
              </a:buClr>
              <a:buSzPts val="1800"/>
              <a:buFont typeface="Arial"/>
              <a:buChar char="»"/>
              <a:defRPr b="0" i="0" sz="1800" u="none" cap="none" strike="noStrike">
                <a:solidFill>
                  <a:srgbClr val="545651"/>
                </a:solidFill>
                <a:latin typeface="Carme"/>
                <a:ea typeface="Carme"/>
                <a:cs typeface="Carme"/>
                <a:sym typeface="Carme"/>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32" name="Shape 32"/>
        <p:cNvGrpSpPr/>
        <p:nvPr/>
      </p:nvGrpSpPr>
      <p:grpSpPr>
        <a:xfrm>
          <a:off x="0" y="0"/>
          <a:ext cx="0" cy="0"/>
          <a:chOff x="0" y="0"/>
          <a:chExt cx="0" cy="0"/>
        </a:xfrm>
      </p:grpSpPr>
      <p:sp>
        <p:nvSpPr>
          <p:cNvPr id="33" name="Google Shape;33;p7"/>
          <p:cNvSpPr txBox="1"/>
          <p:nvPr>
            <p:ph type="title"/>
          </p:nvPr>
        </p:nvSpPr>
        <p:spPr>
          <a:xfrm>
            <a:off x="2758966" y="274637"/>
            <a:ext cx="5927834" cy="741363"/>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3800"/>
              <a:buFont typeface="Carme"/>
              <a:buNone/>
              <a:defRPr b="0" i="0" sz="38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7"/>
          <p:cNvSpPr txBox="1"/>
          <p:nvPr>
            <p:ph idx="1" type="body"/>
          </p:nvPr>
        </p:nvSpPr>
        <p:spPr>
          <a:xfrm>
            <a:off x="2758966" y="1215232"/>
            <a:ext cx="2995448" cy="639763"/>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rme"/>
                <a:ea typeface="Carme"/>
                <a:cs typeface="Carme"/>
                <a:sym typeface="Carme"/>
              </a:defRPr>
            </a:lvl1pPr>
            <a:lvl2pPr indent="-228600" lvl="1" marL="914400" marR="0" rtl="0" algn="l">
              <a:spcBef>
                <a:spcPts val="400"/>
              </a:spcBef>
              <a:spcAft>
                <a:spcPts val="0"/>
              </a:spcAft>
              <a:buClr>
                <a:srgbClr val="2D2E2B"/>
              </a:buClr>
              <a:buSzPts val="2000"/>
              <a:buFont typeface="Arial"/>
              <a:buNone/>
              <a:defRPr b="1" i="0" sz="2000" u="none" cap="none" strike="noStrike">
                <a:solidFill>
                  <a:srgbClr val="2D2E2B"/>
                </a:solidFill>
                <a:latin typeface="Carme"/>
                <a:ea typeface="Carme"/>
                <a:cs typeface="Carme"/>
                <a:sym typeface="Carme"/>
              </a:defRPr>
            </a:lvl2pPr>
            <a:lvl3pPr indent="-228600" lvl="2" marL="1371600" marR="0" rtl="0" algn="l">
              <a:spcBef>
                <a:spcPts val="360"/>
              </a:spcBef>
              <a:spcAft>
                <a:spcPts val="0"/>
              </a:spcAft>
              <a:buClr>
                <a:srgbClr val="545651"/>
              </a:buClr>
              <a:buSzPts val="1800"/>
              <a:buFont typeface="Arial"/>
              <a:buNone/>
              <a:defRPr b="1" i="0" sz="1800" u="none" cap="none" strike="noStrike">
                <a:solidFill>
                  <a:srgbClr val="545651"/>
                </a:solidFill>
                <a:latin typeface="Carme"/>
                <a:ea typeface="Carme"/>
                <a:cs typeface="Carme"/>
                <a:sym typeface="Carme"/>
              </a:defRPr>
            </a:lvl3pPr>
            <a:lvl4pPr indent="-228600" lvl="3" marL="1828800" marR="0" rtl="0" algn="l">
              <a:spcBef>
                <a:spcPts val="320"/>
              </a:spcBef>
              <a:spcAft>
                <a:spcPts val="0"/>
              </a:spcAft>
              <a:buClr>
                <a:srgbClr val="545651"/>
              </a:buClr>
              <a:buSzPts val="1600"/>
              <a:buFont typeface="Arial"/>
              <a:buNone/>
              <a:defRPr b="1" i="0" sz="1600" u="none" cap="none" strike="noStrike">
                <a:solidFill>
                  <a:srgbClr val="545651"/>
                </a:solidFill>
                <a:latin typeface="Carme"/>
                <a:ea typeface="Carme"/>
                <a:cs typeface="Carme"/>
                <a:sym typeface="Carme"/>
              </a:defRPr>
            </a:lvl4pPr>
            <a:lvl5pPr indent="-228600" lvl="4" marL="2286000" marR="0" rtl="0" algn="l">
              <a:spcBef>
                <a:spcPts val="320"/>
              </a:spcBef>
              <a:spcAft>
                <a:spcPts val="0"/>
              </a:spcAft>
              <a:buClr>
                <a:srgbClr val="545651"/>
              </a:buClr>
              <a:buSzPts val="1600"/>
              <a:buFont typeface="Arial"/>
              <a:buNone/>
              <a:defRPr b="1" i="0" sz="1600" u="none" cap="none" strike="noStrike">
                <a:solidFill>
                  <a:srgbClr val="545651"/>
                </a:solidFill>
                <a:latin typeface="Carme"/>
                <a:ea typeface="Carme"/>
                <a:cs typeface="Carme"/>
                <a:sym typeface="Carme"/>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5" name="Google Shape;35;p7"/>
          <p:cNvSpPr txBox="1"/>
          <p:nvPr>
            <p:ph idx="2" type="body"/>
          </p:nvPr>
        </p:nvSpPr>
        <p:spPr>
          <a:xfrm>
            <a:off x="2758966" y="1854994"/>
            <a:ext cx="2995448" cy="3859794"/>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rme"/>
                <a:ea typeface="Carme"/>
                <a:cs typeface="Carme"/>
                <a:sym typeface="Carme"/>
              </a:defRPr>
            </a:lvl1pPr>
            <a:lvl2pPr indent="-355600" lvl="1" marL="914400" marR="0" rtl="0" algn="l">
              <a:spcBef>
                <a:spcPts val="400"/>
              </a:spcBef>
              <a:spcAft>
                <a:spcPts val="0"/>
              </a:spcAft>
              <a:buClr>
                <a:srgbClr val="2D2E2B"/>
              </a:buClr>
              <a:buSzPts val="2000"/>
              <a:buFont typeface="Arial"/>
              <a:buChar char="–"/>
              <a:defRPr b="0" i="0" sz="2000" u="none" cap="none" strike="noStrike">
                <a:solidFill>
                  <a:srgbClr val="2D2E2B"/>
                </a:solidFill>
                <a:latin typeface="Carme"/>
                <a:ea typeface="Carme"/>
                <a:cs typeface="Carme"/>
                <a:sym typeface="Carme"/>
              </a:defRPr>
            </a:lvl2pPr>
            <a:lvl3pPr indent="-342900" lvl="2" marL="1371600" marR="0" rtl="0" algn="l">
              <a:spcBef>
                <a:spcPts val="360"/>
              </a:spcBef>
              <a:spcAft>
                <a:spcPts val="0"/>
              </a:spcAft>
              <a:buClr>
                <a:srgbClr val="545651"/>
              </a:buClr>
              <a:buSzPts val="1800"/>
              <a:buFont typeface="Arial"/>
              <a:buChar char="•"/>
              <a:defRPr b="0" i="0" sz="1800" u="none" cap="none" strike="noStrike">
                <a:solidFill>
                  <a:srgbClr val="545651"/>
                </a:solidFill>
                <a:latin typeface="Carme"/>
                <a:ea typeface="Carme"/>
                <a:cs typeface="Carme"/>
                <a:sym typeface="Carme"/>
              </a:defRPr>
            </a:lvl3pPr>
            <a:lvl4pPr indent="-330200" lvl="3" marL="1828800" marR="0" rtl="0" algn="l">
              <a:spcBef>
                <a:spcPts val="320"/>
              </a:spcBef>
              <a:spcAft>
                <a:spcPts val="0"/>
              </a:spcAft>
              <a:buClr>
                <a:srgbClr val="545651"/>
              </a:buClr>
              <a:buSzPts val="1600"/>
              <a:buFont typeface="Arial"/>
              <a:buChar char="–"/>
              <a:defRPr b="0" i="0" sz="1600" u="none" cap="none" strike="noStrike">
                <a:solidFill>
                  <a:srgbClr val="545651"/>
                </a:solidFill>
                <a:latin typeface="Carme"/>
                <a:ea typeface="Carme"/>
                <a:cs typeface="Carme"/>
                <a:sym typeface="Carme"/>
              </a:defRPr>
            </a:lvl4pPr>
            <a:lvl5pPr indent="-330200" lvl="4" marL="2286000" marR="0" rtl="0" algn="l">
              <a:spcBef>
                <a:spcPts val="320"/>
              </a:spcBef>
              <a:spcAft>
                <a:spcPts val="0"/>
              </a:spcAft>
              <a:buClr>
                <a:srgbClr val="545651"/>
              </a:buClr>
              <a:buSzPts val="1600"/>
              <a:buFont typeface="Arial"/>
              <a:buChar char="»"/>
              <a:defRPr b="0" i="0" sz="1600" u="none" cap="none" strike="noStrike">
                <a:solidFill>
                  <a:srgbClr val="545651"/>
                </a:solidFill>
                <a:latin typeface="Carme"/>
                <a:ea typeface="Carme"/>
                <a:cs typeface="Carme"/>
                <a:sym typeface="Carme"/>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6" name="Google Shape;36;p7"/>
          <p:cNvSpPr txBox="1"/>
          <p:nvPr>
            <p:ph idx="3" type="body"/>
          </p:nvPr>
        </p:nvSpPr>
        <p:spPr>
          <a:xfrm>
            <a:off x="5929586" y="1215232"/>
            <a:ext cx="2757214" cy="639763"/>
          </a:xfrm>
          <a:prstGeom prst="rect">
            <a:avLst/>
          </a:prstGeom>
          <a:noFill/>
          <a:ln>
            <a:noFill/>
          </a:ln>
        </p:spPr>
        <p:txBody>
          <a:bodyPr anchorCtr="0" anchor="b" bIns="45700" lIns="91425" spcFirstLastPara="1" rIns="91425" wrap="square" tIns="45700"/>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rme"/>
                <a:ea typeface="Carme"/>
                <a:cs typeface="Carme"/>
                <a:sym typeface="Carme"/>
              </a:defRPr>
            </a:lvl1pPr>
            <a:lvl2pPr indent="-228600" lvl="1" marL="914400" marR="0" rtl="0" algn="l">
              <a:spcBef>
                <a:spcPts val="400"/>
              </a:spcBef>
              <a:spcAft>
                <a:spcPts val="0"/>
              </a:spcAft>
              <a:buClr>
                <a:srgbClr val="2D2E2B"/>
              </a:buClr>
              <a:buSzPts val="2000"/>
              <a:buFont typeface="Arial"/>
              <a:buNone/>
              <a:defRPr b="1" i="0" sz="2000" u="none" cap="none" strike="noStrike">
                <a:solidFill>
                  <a:srgbClr val="2D2E2B"/>
                </a:solidFill>
                <a:latin typeface="Carme"/>
                <a:ea typeface="Carme"/>
                <a:cs typeface="Carme"/>
                <a:sym typeface="Carme"/>
              </a:defRPr>
            </a:lvl2pPr>
            <a:lvl3pPr indent="-228600" lvl="2" marL="1371600" marR="0" rtl="0" algn="l">
              <a:spcBef>
                <a:spcPts val="360"/>
              </a:spcBef>
              <a:spcAft>
                <a:spcPts val="0"/>
              </a:spcAft>
              <a:buClr>
                <a:srgbClr val="545651"/>
              </a:buClr>
              <a:buSzPts val="1800"/>
              <a:buFont typeface="Arial"/>
              <a:buNone/>
              <a:defRPr b="1" i="0" sz="1800" u="none" cap="none" strike="noStrike">
                <a:solidFill>
                  <a:srgbClr val="545651"/>
                </a:solidFill>
                <a:latin typeface="Carme"/>
                <a:ea typeface="Carme"/>
                <a:cs typeface="Carme"/>
                <a:sym typeface="Carme"/>
              </a:defRPr>
            </a:lvl3pPr>
            <a:lvl4pPr indent="-228600" lvl="3" marL="1828800" marR="0" rtl="0" algn="l">
              <a:spcBef>
                <a:spcPts val="320"/>
              </a:spcBef>
              <a:spcAft>
                <a:spcPts val="0"/>
              </a:spcAft>
              <a:buClr>
                <a:srgbClr val="545651"/>
              </a:buClr>
              <a:buSzPts val="1600"/>
              <a:buFont typeface="Arial"/>
              <a:buNone/>
              <a:defRPr b="1" i="0" sz="1600" u="none" cap="none" strike="noStrike">
                <a:solidFill>
                  <a:srgbClr val="545651"/>
                </a:solidFill>
                <a:latin typeface="Carme"/>
                <a:ea typeface="Carme"/>
                <a:cs typeface="Carme"/>
                <a:sym typeface="Carme"/>
              </a:defRPr>
            </a:lvl4pPr>
            <a:lvl5pPr indent="-228600" lvl="4" marL="2286000" marR="0" rtl="0" algn="l">
              <a:spcBef>
                <a:spcPts val="320"/>
              </a:spcBef>
              <a:spcAft>
                <a:spcPts val="0"/>
              </a:spcAft>
              <a:buClr>
                <a:srgbClr val="545651"/>
              </a:buClr>
              <a:buSzPts val="1600"/>
              <a:buFont typeface="Arial"/>
              <a:buNone/>
              <a:defRPr b="1" i="0" sz="1600" u="none" cap="none" strike="noStrike">
                <a:solidFill>
                  <a:srgbClr val="545651"/>
                </a:solidFill>
                <a:latin typeface="Carme"/>
                <a:ea typeface="Carme"/>
                <a:cs typeface="Carme"/>
                <a:sym typeface="Carme"/>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7" name="Google Shape;37;p7"/>
          <p:cNvSpPr txBox="1"/>
          <p:nvPr>
            <p:ph idx="4" type="body"/>
          </p:nvPr>
        </p:nvSpPr>
        <p:spPr>
          <a:xfrm>
            <a:off x="5929586" y="1854994"/>
            <a:ext cx="2757214" cy="3859794"/>
          </a:xfrm>
          <a:prstGeom prst="rect">
            <a:avLst/>
          </a:prstGeom>
          <a:noFill/>
          <a:ln>
            <a:noFill/>
          </a:ln>
        </p:spPr>
        <p:txBody>
          <a:bodyPr anchorCtr="0" anchor="t" bIns="45700" lIns="91425" spcFirstLastPara="1" rIns="91425" wrap="square" tIns="45700"/>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rme"/>
                <a:ea typeface="Carme"/>
                <a:cs typeface="Carme"/>
                <a:sym typeface="Carme"/>
              </a:defRPr>
            </a:lvl1pPr>
            <a:lvl2pPr indent="-355600" lvl="1" marL="914400" marR="0" rtl="0" algn="l">
              <a:spcBef>
                <a:spcPts val="400"/>
              </a:spcBef>
              <a:spcAft>
                <a:spcPts val="0"/>
              </a:spcAft>
              <a:buClr>
                <a:srgbClr val="2D2E2B"/>
              </a:buClr>
              <a:buSzPts val="2000"/>
              <a:buFont typeface="Arial"/>
              <a:buChar char="–"/>
              <a:defRPr b="0" i="0" sz="2000" u="none" cap="none" strike="noStrike">
                <a:solidFill>
                  <a:srgbClr val="2D2E2B"/>
                </a:solidFill>
                <a:latin typeface="Carme"/>
                <a:ea typeface="Carme"/>
                <a:cs typeface="Carme"/>
                <a:sym typeface="Carme"/>
              </a:defRPr>
            </a:lvl2pPr>
            <a:lvl3pPr indent="-342900" lvl="2" marL="1371600" marR="0" rtl="0" algn="l">
              <a:spcBef>
                <a:spcPts val="360"/>
              </a:spcBef>
              <a:spcAft>
                <a:spcPts val="0"/>
              </a:spcAft>
              <a:buClr>
                <a:srgbClr val="545651"/>
              </a:buClr>
              <a:buSzPts val="1800"/>
              <a:buFont typeface="Arial"/>
              <a:buChar char="•"/>
              <a:defRPr b="0" i="0" sz="1800" u="none" cap="none" strike="noStrike">
                <a:solidFill>
                  <a:srgbClr val="545651"/>
                </a:solidFill>
                <a:latin typeface="Carme"/>
                <a:ea typeface="Carme"/>
                <a:cs typeface="Carme"/>
                <a:sym typeface="Carme"/>
              </a:defRPr>
            </a:lvl3pPr>
            <a:lvl4pPr indent="-330200" lvl="3" marL="1828800" marR="0" rtl="0" algn="l">
              <a:spcBef>
                <a:spcPts val="320"/>
              </a:spcBef>
              <a:spcAft>
                <a:spcPts val="0"/>
              </a:spcAft>
              <a:buClr>
                <a:srgbClr val="545651"/>
              </a:buClr>
              <a:buSzPts val="1600"/>
              <a:buFont typeface="Arial"/>
              <a:buChar char="–"/>
              <a:defRPr b="0" i="0" sz="1600" u="none" cap="none" strike="noStrike">
                <a:solidFill>
                  <a:srgbClr val="545651"/>
                </a:solidFill>
                <a:latin typeface="Carme"/>
                <a:ea typeface="Carme"/>
                <a:cs typeface="Carme"/>
                <a:sym typeface="Carme"/>
              </a:defRPr>
            </a:lvl4pPr>
            <a:lvl5pPr indent="-330200" lvl="4" marL="2286000" marR="0" rtl="0" algn="l">
              <a:spcBef>
                <a:spcPts val="320"/>
              </a:spcBef>
              <a:spcAft>
                <a:spcPts val="0"/>
              </a:spcAft>
              <a:buClr>
                <a:srgbClr val="545651"/>
              </a:buClr>
              <a:buSzPts val="1600"/>
              <a:buFont typeface="Arial"/>
              <a:buChar char="»"/>
              <a:defRPr b="0" i="0" sz="1600" u="none" cap="none" strike="noStrike">
                <a:solidFill>
                  <a:srgbClr val="545651"/>
                </a:solidFill>
                <a:latin typeface="Carme"/>
                <a:ea typeface="Carme"/>
                <a:cs typeface="Carme"/>
                <a:sym typeface="Carme"/>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8" name="Google Shape;38;p7"/>
          <p:cNvSpPr/>
          <p:nvPr>
            <p:ph idx="5" type="pic"/>
          </p:nvPr>
        </p:nvSpPr>
        <p:spPr>
          <a:xfrm>
            <a:off x="155267" y="274637"/>
            <a:ext cx="2452414" cy="2623723"/>
          </a:xfrm>
          <a:prstGeom prst="rect">
            <a:avLst/>
          </a:prstGeom>
          <a:solidFill>
            <a:srgbClr val="545651"/>
          </a:solid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rme"/>
                <a:ea typeface="Carme"/>
                <a:cs typeface="Carme"/>
                <a:sym typeface="Carme"/>
              </a:defRPr>
            </a:lvl1pPr>
            <a:lvl2pPr lvl="1" marR="0" rtl="0" algn="l">
              <a:spcBef>
                <a:spcPts val="560"/>
              </a:spcBef>
              <a:spcAft>
                <a:spcPts val="0"/>
              </a:spcAft>
              <a:buClr>
                <a:srgbClr val="2D2E2B"/>
              </a:buClr>
              <a:buSzPts val="2800"/>
              <a:buFont typeface="Arial"/>
              <a:buNone/>
              <a:defRPr b="0" i="0" sz="2800" u="none" cap="none" strike="noStrike">
                <a:solidFill>
                  <a:srgbClr val="2D2E2B"/>
                </a:solidFill>
                <a:latin typeface="Carme"/>
                <a:ea typeface="Carme"/>
                <a:cs typeface="Carme"/>
                <a:sym typeface="Carme"/>
              </a:defRPr>
            </a:lvl2pPr>
            <a:lvl3pPr lvl="2" marR="0" rtl="0" algn="l">
              <a:spcBef>
                <a:spcPts val="480"/>
              </a:spcBef>
              <a:spcAft>
                <a:spcPts val="0"/>
              </a:spcAft>
              <a:buClr>
                <a:srgbClr val="545651"/>
              </a:buClr>
              <a:buSzPts val="2400"/>
              <a:buFont typeface="Arial"/>
              <a:buNone/>
              <a:defRPr b="0" i="0" sz="2400" u="none" cap="none" strike="noStrike">
                <a:solidFill>
                  <a:srgbClr val="545651"/>
                </a:solidFill>
                <a:latin typeface="Carme"/>
                <a:ea typeface="Carme"/>
                <a:cs typeface="Carme"/>
                <a:sym typeface="Carme"/>
              </a:defRPr>
            </a:lvl3pPr>
            <a:lvl4pPr lvl="3"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4pPr>
            <a:lvl5pPr lvl="4"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39" name="Google Shape;39;p7"/>
          <p:cNvSpPr/>
          <p:nvPr>
            <p:ph idx="6" type="pic"/>
          </p:nvPr>
        </p:nvSpPr>
        <p:spPr>
          <a:xfrm>
            <a:off x="155267" y="3116479"/>
            <a:ext cx="2452414" cy="2598308"/>
          </a:xfrm>
          <a:prstGeom prst="rect">
            <a:avLst/>
          </a:prstGeom>
          <a:solidFill>
            <a:srgbClr val="545651"/>
          </a:solid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rme"/>
                <a:ea typeface="Carme"/>
                <a:cs typeface="Carme"/>
                <a:sym typeface="Carme"/>
              </a:defRPr>
            </a:lvl1pPr>
            <a:lvl2pPr lvl="1" marR="0" rtl="0" algn="l">
              <a:spcBef>
                <a:spcPts val="560"/>
              </a:spcBef>
              <a:spcAft>
                <a:spcPts val="0"/>
              </a:spcAft>
              <a:buClr>
                <a:srgbClr val="2D2E2B"/>
              </a:buClr>
              <a:buSzPts val="2800"/>
              <a:buFont typeface="Arial"/>
              <a:buNone/>
              <a:defRPr b="0" i="0" sz="2800" u="none" cap="none" strike="noStrike">
                <a:solidFill>
                  <a:srgbClr val="2D2E2B"/>
                </a:solidFill>
                <a:latin typeface="Carme"/>
                <a:ea typeface="Carme"/>
                <a:cs typeface="Carme"/>
                <a:sym typeface="Carme"/>
              </a:defRPr>
            </a:lvl2pPr>
            <a:lvl3pPr lvl="2" marR="0" rtl="0" algn="l">
              <a:spcBef>
                <a:spcPts val="480"/>
              </a:spcBef>
              <a:spcAft>
                <a:spcPts val="0"/>
              </a:spcAft>
              <a:buClr>
                <a:srgbClr val="545651"/>
              </a:buClr>
              <a:buSzPts val="2400"/>
              <a:buFont typeface="Arial"/>
              <a:buNone/>
              <a:defRPr b="0" i="0" sz="2400" u="none" cap="none" strike="noStrike">
                <a:solidFill>
                  <a:srgbClr val="545651"/>
                </a:solidFill>
                <a:latin typeface="Carme"/>
                <a:ea typeface="Carme"/>
                <a:cs typeface="Carme"/>
                <a:sym typeface="Carme"/>
              </a:defRPr>
            </a:lvl3pPr>
            <a:lvl4pPr lvl="3"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4pPr>
            <a:lvl5pPr lvl="4"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40"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spTree>
      <p:nvGrpSpPr>
        <p:cNvPr id="41" name="Shape 41"/>
        <p:cNvGrpSpPr/>
        <p:nvPr/>
      </p:nvGrpSpPr>
      <p:grpSpPr>
        <a:xfrm>
          <a:off x="0" y="0"/>
          <a:ext cx="0" cy="0"/>
          <a:chOff x="0" y="0"/>
          <a:chExt cx="0" cy="0"/>
        </a:xfrm>
      </p:grpSpPr>
      <p:sp>
        <p:nvSpPr>
          <p:cNvPr id="42" name="Google Shape;42;p9"/>
          <p:cNvSpPr/>
          <p:nvPr>
            <p:ph idx="2" type="pic"/>
          </p:nvPr>
        </p:nvSpPr>
        <p:spPr>
          <a:xfrm>
            <a:off x="216723" y="348214"/>
            <a:ext cx="3890524" cy="5233432"/>
          </a:xfrm>
          <a:prstGeom prst="rect">
            <a:avLst/>
          </a:prstGeom>
          <a:solidFill>
            <a:srgbClr val="545651"/>
          </a:solid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rme"/>
                <a:ea typeface="Carme"/>
                <a:cs typeface="Carme"/>
                <a:sym typeface="Carme"/>
              </a:defRPr>
            </a:lvl1pPr>
            <a:lvl2pPr lvl="1" marR="0" rtl="0" algn="l">
              <a:spcBef>
                <a:spcPts val="560"/>
              </a:spcBef>
              <a:spcAft>
                <a:spcPts val="0"/>
              </a:spcAft>
              <a:buClr>
                <a:srgbClr val="2D2E2B"/>
              </a:buClr>
              <a:buSzPts val="2800"/>
              <a:buFont typeface="Arial"/>
              <a:buNone/>
              <a:defRPr b="0" i="0" sz="2800" u="none" cap="none" strike="noStrike">
                <a:solidFill>
                  <a:srgbClr val="2D2E2B"/>
                </a:solidFill>
                <a:latin typeface="Carme"/>
                <a:ea typeface="Carme"/>
                <a:cs typeface="Carme"/>
                <a:sym typeface="Carme"/>
              </a:defRPr>
            </a:lvl2pPr>
            <a:lvl3pPr lvl="2" marR="0" rtl="0" algn="l">
              <a:spcBef>
                <a:spcPts val="480"/>
              </a:spcBef>
              <a:spcAft>
                <a:spcPts val="0"/>
              </a:spcAft>
              <a:buClr>
                <a:srgbClr val="545651"/>
              </a:buClr>
              <a:buSzPts val="2400"/>
              <a:buFont typeface="Arial"/>
              <a:buNone/>
              <a:defRPr b="0" i="0" sz="2400" u="none" cap="none" strike="noStrike">
                <a:solidFill>
                  <a:srgbClr val="545651"/>
                </a:solidFill>
                <a:latin typeface="Carme"/>
                <a:ea typeface="Carme"/>
                <a:cs typeface="Carme"/>
                <a:sym typeface="Carme"/>
              </a:defRPr>
            </a:lvl3pPr>
            <a:lvl4pPr lvl="3"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4pPr>
            <a:lvl5pPr lvl="4" marR="0" rtl="0" algn="l">
              <a:spcBef>
                <a:spcPts val="400"/>
              </a:spcBef>
              <a:spcAft>
                <a:spcPts val="0"/>
              </a:spcAft>
              <a:buClr>
                <a:srgbClr val="545651"/>
              </a:buClr>
              <a:buSzPts val="2000"/>
              <a:buFont typeface="Arial"/>
              <a:buNone/>
              <a:defRPr b="0" i="0" sz="2000" u="none" cap="none" strike="noStrike">
                <a:solidFill>
                  <a:srgbClr val="545651"/>
                </a:solidFill>
                <a:latin typeface="Carme"/>
                <a:ea typeface="Carme"/>
                <a:cs typeface="Carme"/>
                <a:sym typeface="Carm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43" name="Google Shape;43;p9"/>
          <p:cNvSpPr txBox="1"/>
          <p:nvPr>
            <p:ph idx="1" type="body"/>
          </p:nvPr>
        </p:nvSpPr>
        <p:spPr>
          <a:xfrm>
            <a:off x="4363309" y="348214"/>
            <a:ext cx="4435005" cy="530512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rme"/>
                <a:ea typeface="Carme"/>
                <a:cs typeface="Carme"/>
                <a:sym typeface="Carme"/>
              </a:defRPr>
            </a:lvl1pPr>
            <a:lvl2pPr indent="-406400" lvl="1" marL="914400" marR="0" rtl="0" algn="l">
              <a:spcBef>
                <a:spcPts val="560"/>
              </a:spcBef>
              <a:spcAft>
                <a:spcPts val="0"/>
              </a:spcAft>
              <a:buClr>
                <a:srgbClr val="2D2E2B"/>
              </a:buClr>
              <a:buSzPts val="2800"/>
              <a:buFont typeface="Arial"/>
              <a:buChar char="–"/>
              <a:defRPr b="0" i="0" sz="2800" u="none" cap="none" strike="noStrike">
                <a:solidFill>
                  <a:srgbClr val="2D2E2B"/>
                </a:solidFill>
                <a:latin typeface="Carme"/>
                <a:ea typeface="Carme"/>
                <a:cs typeface="Carme"/>
                <a:sym typeface="Carme"/>
              </a:defRPr>
            </a:lvl2pPr>
            <a:lvl3pPr indent="-381000" lvl="2" marL="1371600" marR="0" rtl="0" algn="l">
              <a:spcBef>
                <a:spcPts val="480"/>
              </a:spcBef>
              <a:spcAft>
                <a:spcPts val="0"/>
              </a:spcAft>
              <a:buClr>
                <a:srgbClr val="545651"/>
              </a:buClr>
              <a:buSzPts val="2400"/>
              <a:buFont typeface="Arial"/>
              <a:buChar char="•"/>
              <a:defRPr b="0" i="0" sz="2400" u="none" cap="none" strike="noStrike">
                <a:solidFill>
                  <a:srgbClr val="545651"/>
                </a:solidFill>
                <a:latin typeface="Carme"/>
                <a:ea typeface="Carme"/>
                <a:cs typeface="Carme"/>
                <a:sym typeface="Carme"/>
              </a:defRPr>
            </a:lvl3pPr>
            <a:lvl4pPr indent="-355600" lvl="3" marL="18288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4pPr>
            <a:lvl5pPr indent="-355600" lvl="4" marL="22860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44" name="Shape 44"/>
        <p:cNvGrpSpPr/>
        <p:nvPr/>
      </p:nvGrpSpPr>
      <p:grpSpPr>
        <a:xfrm>
          <a:off x="0" y="0"/>
          <a:ext cx="0" cy="0"/>
          <a:chOff x="0" y="0"/>
          <a:chExt cx="0" cy="0"/>
        </a:xfrm>
      </p:grpSpPr>
      <p:sp>
        <p:nvSpPr>
          <p:cNvPr id="45" name="Google Shape;45;p10"/>
          <p:cNvSpPr txBox="1"/>
          <p:nvPr>
            <p:ph type="title"/>
          </p:nvPr>
        </p:nvSpPr>
        <p:spPr>
          <a:xfrm>
            <a:off x="460901" y="273049"/>
            <a:ext cx="5050305" cy="116205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dk2"/>
              </a:buClr>
              <a:buSzPts val="2000"/>
              <a:buFont typeface="Carme"/>
              <a:buNone/>
              <a:defRPr b="1" i="0" sz="20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10"/>
          <p:cNvSpPr txBox="1"/>
          <p:nvPr>
            <p:ph idx="1" type="body"/>
          </p:nvPr>
        </p:nvSpPr>
        <p:spPr>
          <a:xfrm>
            <a:off x="5964622" y="273052"/>
            <a:ext cx="2722179" cy="5380285"/>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rme"/>
                <a:ea typeface="Carme"/>
                <a:cs typeface="Carme"/>
                <a:sym typeface="Carme"/>
              </a:defRPr>
            </a:lvl1pPr>
            <a:lvl2pPr indent="-406400" lvl="1" marL="914400" marR="0" rtl="0" algn="l">
              <a:spcBef>
                <a:spcPts val="560"/>
              </a:spcBef>
              <a:spcAft>
                <a:spcPts val="0"/>
              </a:spcAft>
              <a:buClr>
                <a:srgbClr val="2D2E2B"/>
              </a:buClr>
              <a:buSzPts val="2800"/>
              <a:buFont typeface="Arial"/>
              <a:buChar char="–"/>
              <a:defRPr b="0" i="0" sz="2800" u="none" cap="none" strike="noStrike">
                <a:solidFill>
                  <a:srgbClr val="2D2E2B"/>
                </a:solidFill>
                <a:latin typeface="Carme"/>
                <a:ea typeface="Carme"/>
                <a:cs typeface="Carme"/>
                <a:sym typeface="Carme"/>
              </a:defRPr>
            </a:lvl2pPr>
            <a:lvl3pPr indent="-381000" lvl="2" marL="1371600" marR="0" rtl="0" algn="l">
              <a:spcBef>
                <a:spcPts val="480"/>
              </a:spcBef>
              <a:spcAft>
                <a:spcPts val="0"/>
              </a:spcAft>
              <a:buClr>
                <a:srgbClr val="545651"/>
              </a:buClr>
              <a:buSzPts val="2400"/>
              <a:buFont typeface="Arial"/>
              <a:buChar char="•"/>
              <a:defRPr b="0" i="0" sz="2400" u="none" cap="none" strike="noStrike">
                <a:solidFill>
                  <a:srgbClr val="545651"/>
                </a:solidFill>
                <a:latin typeface="Carme"/>
                <a:ea typeface="Carme"/>
                <a:cs typeface="Carme"/>
                <a:sym typeface="Carme"/>
              </a:defRPr>
            </a:lvl3pPr>
            <a:lvl4pPr indent="-355600" lvl="3" marL="18288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4pPr>
            <a:lvl5pPr indent="-355600" lvl="4" marL="22860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7" name="Google Shape;47;p10"/>
          <p:cNvSpPr txBox="1"/>
          <p:nvPr>
            <p:ph idx="2" type="body"/>
          </p:nvPr>
        </p:nvSpPr>
        <p:spPr>
          <a:xfrm>
            <a:off x="460901" y="1435102"/>
            <a:ext cx="5050305" cy="4218235"/>
          </a:xfrm>
          <a:prstGeom prst="rect">
            <a:avLst/>
          </a:prstGeom>
          <a:noFill/>
          <a:ln>
            <a:noFill/>
          </a:ln>
        </p:spPr>
        <p:txBody>
          <a:bodyPr anchorCtr="0" anchor="t" bIns="45700" lIns="91425" spcFirstLastPara="1" rIns="91425" wrap="square" tIns="45700"/>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rme"/>
                <a:ea typeface="Carme"/>
                <a:cs typeface="Carme"/>
                <a:sym typeface="Carme"/>
              </a:defRPr>
            </a:lvl1pPr>
            <a:lvl2pPr indent="-228600" lvl="1" marL="914400" marR="0" rtl="0" algn="l">
              <a:spcBef>
                <a:spcPts val="240"/>
              </a:spcBef>
              <a:spcAft>
                <a:spcPts val="0"/>
              </a:spcAft>
              <a:buClr>
                <a:srgbClr val="2D2E2B"/>
              </a:buClr>
              <a:buSzPts val="1200"/>
              <a:buFont typeface="Arial"/>
              <a:buNone/>
              <a:defRPr b="0" i="0" sz="1200" u="none" cap="none" strike="noStrike">
                <a:solidFill>
                  <a:srgbClr val="2D2E2B"/>
                </a:solidFill>
                <a:latin typeface="Carme"/>
                <a:ea typeface="Carme"/>
                <a:cs typeface="Carme"/>
                <a:sym typeface="Carme"/>
              </a:defRPr>
            </a:lvl2pPr>
            <a:lvl3pPr indent="-228600" lvl="2" marL="1371600" marR="0" rtl="0" algn="l">
              <a:spcBef>
                <a:spcPts val="200"/>
              </a:spcBef>
              <a:spcAft>
                <a:spcPts val="0"/>
              </a:spcAft>
              <a:buClr>
                <a:srgbClr val="545651"/>
              </a:buClr>
              <a:buSzPts val="1000"/>
              <a:buFont typeface="Arial"/>
              <a:buNone/>
              <a:defRPr b="0" i="0" sz="1000" u="none" cap="none" strike="noStrike">
                <a:solidFill>
                  <a:srgbClr val="545651"/>
                </a:solidFill>
                <a:latin typeface="Carme"/>
                <a:ea typeface="Carme"/>
                <a:cs typeface="Carme"/>
                <a:sym typeface="Carme"/>
              </a:defRPr>
            </a:lvl3pPr>
            <a:lvl4pPr indent="-228600" lvl="3" marL="1828800" marR="0" rtl="0" algn="l">
              <a:spcBef>
                <a:spcPts val="180"/>
              </a:spcBef>
              <a:spcAft>
                <a:spcPts val="0"/>
              </a:spcAft>
              <a:buClr>
                <a:srgbClr val="545651"/>
              </a:buClr>
              <a:buSzPts val="900"/>
              <a:buFont typeface="Arial"/>
              <a:buNone/>
              <a:defRPr b="0" i="0" sz="900" u="none" cap="none" strike="noStrike">
                <a:solidFill>
                  <a:srgbClr val="545651"/>
                </a:solidFill>
                <a:latin typeface="Carme"/>
                <a:ea typeface="Carme"/>
                <a:cs typeface="Carme"/>
                <a:sym typeface="Carme"/>
              </a:defRPr>
            </a:lvl4pPr>
            <a:lvl5pPr indent="-228600" lvl="4" marL="2286000" marR="0" rtl="0" algn="l">
              <a:spcBef>
                <a:spcPts val="180"/>
              </a:spcBef>
              <a:spcAft>
                <a:spcPts val="0"/>
              </a:spcAft>
              <a:buClr>
                <a:srgbClr val="545651"/>
              </a:buClr>
              <a:buSzPts val="900"/>
              <a:buFont typeface="Arial"/>
              <a:buNone/>
              <a:defRPr b="0" i="0" sz="900" u="none" cap="none" strike="noStrike">
                <a:solidFill>
                  <a:srgbClr val="545651"/>
                </a:solidFill>
                <a:latin typeface="Carme"/>
                <a:ea typeface="Carme"/>
                <a:cs typeface="Carme"/>
                <a:sym typeface="Carme"/>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descr="bg.jpg" id="6" name="Google Shape;6;p1"/>
          <p:cNvPicPr preferRelativeResize="0"/>
          <p:nvPr/>
        </p:nvPicPr>
        <p:blipFill rotWithShape="1">
          <a:blip r:embed="rId1">
            <a:alphaModFix amt="60000"/>
          </a:blip>
          <a:srcRect b="0" l="0" r="0" t="0"/>
          <a:stretch/>
        </p:blipFill>
        <p:spPr>
          <a:xfrm>
            <a:off x="0" y="-19707"/>
            <a:ext cx="9144000" cy="6877707"/>
          </a:xfrm>
          <a:prstGeom prst="rect">
            <a:avLst/>
          </a:prstGeom>
          <a:noFill/>
          <a:ln>
            <a:noFill/>
          </a:ln>
        </p:spPr>
      </p:pic>
      <p:sp>
        <p:nvSpPr>
          <p:cNvPr id="7" name="Google Shape;7;p1"/>
          <p:cNvSpPr txBox="1"/>
          <p:nvPr>
            <p:ph type="title"/>
          </p:nvPr>
        </p:nvSpPr>
        <p:spPr>
          <a:xfrm>
            <a:off x="686248" y="274639"/>
            <a:ext cx="8000552"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2"/>
              </a:buClr>
              <a:buSzPts val="4400"/>
              <a:buFont typeface="Carme"/>
              <a:buNone/>
              <a:defRPr b="0" i="0" sz="4400" u="none" cap="none" strike="noStrik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686248" y="1600201"/>
            <a:ext cx="8000552" cy="3950721"/>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rme"/>
                <a:ea typeface="Carme"/>
                <a:cs typeface="Carme"/>
                <a:sym typeface="Carme"/>
              </a:defRPr>
            </a:lvl1pPr>
            <a:lvl2pPr indent="-406400" lvl="1" marL="914400" marR="0" rtl="0" algn="l">
              <a:spcBef>
                <a:spcPts val="560"/>
              </a:spcBef>
              <a:spcAft>
                <a:spcPts val="0"/>
              </a:spcAft>
              <a:buClr>
                <a:srgbClr val="2D2E2B"/>
              </a:buClr>
              <a:buSzPts val="2800"/>
              <a:buFont typeface="Arial"/>
              <a:buChar char="–"/>
              <a:defRPr b="0" i="0" sz="2800" u="none" cap="none" strike="noStrike">
                <a:solidFill>
                  <a:srgbClr val="2D2E2B"/>
                </a:solidFill>
                <a:latin typeface="Carme"/>
                <a:ea typeface="Carme"/>
                <a:cs typeface="Carme"/>
                <a:sym typeface="Carme"/>
              </a:defRPr>
            </a:lvl2pPr>
            <a:lvl3pPr indent="-381000" lvl="2" marL="1371600" marR="0" rtl="0" algn="l">
              <a:spcBef>
                <a:spcPts val="480"/>
              </a:spcBef>
              <a:spcAft>
                <a:spcPts val="0"/>
              </a:spcAft>
              <a:buClr>
                <a:srgbClr val="545651"/>
              </a:buClr>
              <a:buSzPts val="2400"/>
              <a:buFont typeface="Arial"/>
              <a:buChar char="•"/>
              <a:defRPr b="0" i="0" sz="2400" u="none" cap="none" strike="noStrike">
                <a:solidFill>
                  <a:srgbClr val="545651"/>
                </a:solidFill>
                <a:latin typeface="Carme"/>
                <a:ea typeface="Carme"/>
                <a:cs typeface="Carme"/>
                <a:sym typeface="Carme"/>
              </a:defRPr>
            </a:lvl3pPr>
            <a:lvl4pPr indent="-355600" lvl="3" marL="18288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4pPr>
            <a:lvl5pPr indent="-355600" lvl="4" marL="2286000" marR="0" rtl="0" algn="l">
              <a:spcBef>
                <a:spcPts val="400"/>
              </a:spcBef>
              <a:spcAft>
                <a:spcPts val="0"/>
              </a:spcAft>
              <a:buClr>
                <a:srgbClr val="545651"/>
              </a:buClr>
              <a:buSzPts val="2000"/>
              <a:buFont typeface="Arial"/>
              <a:buChar char="»"/>
              <a:defRPr b="0" i="0" sz="2000" u="none" cap="none" strike="noStrike">
                <a:solidFill>
                  <a:srgbClr val="545651"/>
                </a:solidFill>
                <a:latin typeface="Carme"/>
                <a:ea typeface="Carme"/>
                <a:cs typeface="Carme"/>
                <a:sym typeface="Carm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 name="Google Shape;9;p1"/>
          <p:cNvSpPr/>
          <p:nvPr/>
        </p:nvSpPr>
        <p:spPr>
          <a:xfrm>
            <a:off x="2" y="5940101"/>
            <a:ext cx="9143998" cy="917899"/>
          </a:xfrm>
          <a:prstGeom prst="rect">
            <a:avLst/>
          </a:prstGeom>
          <a:solidFill>
            <a:srgbClr val="41061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HORIZ_BCoE_White.pdf" id="10" name="Google Shape;10;p1"/>
          <p:cNvPicPr preferRelativeResize="0"/>
          <p:nvPr/>
        </p:nvPicPr>
        <p:blipFill rotWithShape="1">
          <a:blip r:embed="rId2">
            <a:alphaModFix/>
          </a:blip>
          <a:srcRect b="0" l="0" r="0" t="0"/>
          <a:stretch/>
        </p:blipFill>
        <p:spPr>
          <a:xfrm>
            <a:off x="213971" y="6110096"/>
            <a:ext cx="2141036" cy="58391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9.jpg"/><Relationship Id="rId6"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0" Type="http://schemas.openxmlformats.org/officeDocument/2006/relationships/hyperlink" Target="https://www.w7ay.net/site/Applications/AAplot/Contents/SmithChart.html"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virhistory.com/ham" TargetMode="External"/><Relationship Id="rId4" Type="http://schemas.openxmlformats.org/officeDocument/2006/relationships/hyperlink" Target="https://www.omc-stepperonline.com/hybrid-stepper-motor/nema-23-bipolar-18deg-24nm-340ozin-18a-495v-57x57x104mm-4-wires-23hs41-1804s.html?mfp=149-step-angle%5b1.8%5d,145-holding-torque-ncm%5b190,220,240,250,280,283,300,310,340,400,450,707,850,1300,2200,3000%5d" TargetMode="External"/><Relationship Id="rId9" Type="http://schemas.openxmlformats.org/officeDocument/2006/relationships/hyperlink" Target="http://www.w7ay.net" TargetMode="External"/><Relationship Id="rId5" Type="http://schemas.openxmlformats.org/officeDocument/2006/relationships/hyperlink" Target="https://www.omc-stepperonline.com/nema-17-stepper-motor-bipolar-l33mm-w-gear-raio-271-planetary-gearbox-17hs13-0404s-pg27.html" TargetMode="External"/><Relationship Id="rId6" Type="http://schemas.openxmlformats.org/officeDocument/2006/relationships/hyperlink" Target="http://www.denkikogyo.co.jp" TargetMode="External"/><Relationship Id="rId7" Type="http://schemas.openxmlformats.org/officeDocument/2006/relationships/hyperlink" Target="https://www.denkikogyo.co.jp/en/business/elec/frequency/index.html" TargetMode="External"/><Relationship Id="rId8" Type="http://schemas.openxmlformats.org/officeDocument/2006/relationships/hyperlink" Target="https://www.eham.net/articles/964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www.mfjenterprises.com/Categories.php?sub=0&amp;ref=5" TargetMode="External"/><Relationship Id="rId4" Type="http://schemas.openxmlformats.org/officeDocument/2006/relationships/hyperlink" Target="http://www.ecemsstate.edu" TargetMode="External"/><Relationship Id="rId5" Type="http://schemas.openxmlformats.org/officeDocument/2006/relationships/hyperlink" Target="http://www.ece.msstate.edu/people/faculty/dr-mehmet-kuru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1.jpg"/><Relationship Id="rId5" Type="http://schemas.openxmlformats.org/officeDocument/2006/relationships/image" Target="../media/image8.jpg"/><Relationship Id="rId6"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6"/>
          <p:cNvSpPr txBox="1"/>
          <p:nvPr>
            <p:ph idx="4294967295" type="ctrTitle"/>
          </p:nvPr>
        </p:nvSpPr>
        <p:spPr>
          <a:xfrm>
            <a:off x="685800" y="1254125"/>
            <a:ext cx="7772400" cy="1470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8010"/>
              <a:buFont typeface="Calibri"/>
              <a:buNone/>
            </a:pPr>
            <a:r>
              <a:rPr b="1" i="0" lang="en-US" sz="8010" u="none" cap="none" strike="noStrike">
                <a:solidFill>
                  <a:schemeClr val="dk2"/>
                </a:solidFill>
                <a:latin typeface="Calibri"/>
                <a:ea typeface="Calibri"/>
                <a:cs typeface="Calibri"/>
                <a:sym typeface="Calibri"/>
              </a:rPr>
              <a:t>Intellitune</a:t>
            </a:r>
            <a:br>
              <a:rPr b="0" i="0" lang="en-US" sz="3959" u="none" cap="none" strike="noStrike">
                <a:solidFill>
                  <a:schemeClr val="dk2"/>
                </a:solidFill>
                <a:latin typeface="Calibri"/>
                <a:ea typeface="Calibri"/>
                <a:cs typeface="Calibri"/>
                <a:sym typeface="Calibri"/>
              </a:rPr>
            </a:br>
            <a:r>
              <a:rPr b="0" i="0" lang="en-US" sz="3600" u="none" cap="none" strike="noStrike">
                <a:solidFill>
                  <a:schemeClr val="dk2"/>
                </a:solidFill>
                <a:latin typeface="Calibri"/>
                <a:ea typeface="Calibri"/>
                <a:cs typeface="Calibri"/>
                <a:sym typeface="Calibri"/>
              </a:rPr>
              <a:t>Mid-Semester Presentation</a:t>
            </a:r>
            <a:endParaRPr b="0" i="0" sz="3600" u="none" cap="none" strike="noStrike">
              <a:solidFill>
                <a:schemeClr val="dk2"/>
              </a:solidFill>
              <a:latin typeface="Carme"/>
              <a:ea typeface="Carme"/>
              <a:cs typeface="Carme"/>
              <a:sym typeface="Carme"/>
            </a:endParaRPr>
          </a:p>
        </p:txBody>
      </p:sp>
      <p:sp>
        <p:nvSpPr>
          <p:cNvPr id="70" name="Google Shape;70;p16"/>
          <p:cNvSpPr txBox="1"/>
          <p:nvPr>
            <p:ph idx="1" type="subTitle"/>
          </p:nvPr>
        </p:nvSpPr>
        <p:spPr>
          <a:xfrm>
            <a:off x="1371600" y="5142781"/>
            <a:ext cx="6400800" cy="175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888888"/>
              </a:buClr>
              <a:buSzPts val="2000"/>
              <a:buFont typeface="Arial"/>
              <a:buNone/>
            </a:pPr>
            <a:r>
              <a:rPr i="0" lang="en-US" sz="2000" u="none" cap="none" strike="noStrike">
                <a:solidFill>
                  <a:srgbClr val="888888"/>
                </a:solidFill>
                <a:latin typeface="Calibri"/>
                <a:ea typeface="Calibri"/>
                <a:cs typeface="Calibri"/>
                <a:sym typeface="Calibri"/>
              </a:rPr>
              <a:t>Automatic Ham Radio Antenna Tuner</a:t>
            </a:r>
            <a:endParaRPr>
              <a:latin typeface="Calibri"/>
              <a:ea typeface="Calibri"/>
              <a:cs typeface="Calibri"/>
              <a:sym typeface="Calibri"/>
            </a:endParaRPr>
          </a:p>
          <a:p>
            <a:pPr indent="0" lvl="0" marL="0" marR="0" rtl="0" algn="ctr">
              <a:spcBef>
                <a:spcPts val="640"/>
              </a:spcBef>
              <a:spcAft>
                <a:spcPts val="0"/>
              </a:spcAft>
              <a:buClr>
                <a:srgbClr val="888888"/>
              </a:buClr>
              <a:buSzPts val="3200"/>
              <a:buFont typeface="Arial"/>
              <a:buNone/>
            </a:pPr>
            <a:r>
              <a:t/>
            </a:r>
            <a:endParaRPr b="0" i="0" sz="3200" u="none" cap="none" strike="noStrike">
              <a:solidFill>
                <a:srgbClr val="888888"/>
              </a:solidFill>
              <a:latin typeface="Carme"/>
              <a:ea typeface="Carme"/>
              <a:cs typeface="Carme"/>
              <a:sym typeface="Carm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i="0" lang="en-US" sz="4800" u="none" cap="none" strike="noStrike">
                <a:solidFill>
                  <a:schemeClr val="dk2"/>
                </a:solidFill>
                <a:latin typeface="Calibri"/>
                <a:ea typeface="Calibri"/>
                <a:cs typeface="Calibri"/>
                <a:sym typeface="Calibri"/>
              </a:rPr>
              <a:t>Algorithm</a:t>
            </a:r>
            <a:endParaRPr i="0" sz="4800" u="none" cap="none" strike="noStrike">
              <a:solidFill>
                <a:schemeClr val="dk2"/>
              </a:solidFill>
              <a:latin typeface="Calibri"/>
              <a:ea typeface="Calibri"/>
              <a:cs typeface="Calibri"/>
              <a:sym typeface="Calibri"/>
            </a:endParaRPr>
          </a:p>
        </p:txBody>
      </p:sp>
      <p:pic>
        <p:nvPicPr>
          <p:cNvPr id="143" name="Google Shape;143;p25"/>
          <p:cNvPicPr preferRelativeResize="0"/>
          <p:nvPr/>
        </p:nvPicPr>
        <p:blipFill>
          <a:blip r:embed="rId3">
            <a:alphaModFix/>
          </a:blip>
          <a:stretch>
            <a:fillRect/>
          </a:stretch>
        </p:blipFill>
        <p:spPr>
          <a:xfrm>
            <a:off x="1250138" y="1821227"/>
            <a:ext cx="6467475" cy="277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i="0" lang="en-US" sz="4400" u="none" cap="none" strike="noStrike">
                <a:solidFill>
                  <a:schemeClr val="dk2"/>
                </a:solidFill>
                <a:latin typeface="Calibri"/>
                <a:ea typeface="Calibri"/>
                <a:cs typeface="Calibri"/>
                <a:sym typeface="Calibri"/>
              </a:rPr>
              <a:t>Microcontroller</a:t>
            </a:r>
            <a:endParaRPr i="0" sz="4400" u="none" cap="none" strike="noStrike">
              <a:solidFill>
                <a:schemeClr val="dk2"/>
              </a:solidFill>
              <a:latin typeface="Calibri"/>
              <a:ea typeface="Calibri"/>
              <a:cs typeface="Calibri"/>
              <a:sym typeface="Calibri"/>
            </a:endParaRPr>
          </a:p>
        </p:txBody>
      </p:sp>
      <p:sp>
        <p:nvSpPr>
          <p:cNvPr id="149" name="Google Shape;149;p26"/>
          <p:cNvSpPr txBox="1"/>
          <p:nvPr>
            <p:ph idx="1" type="body"/>
          </p:nvPr>
        </p:nvSpPr>
        <p:spPr>
          <a:xfrm>
            <a:off x="1017575" y="2219425"/>
            <a:ext cx="3760800" cy="2006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i="0" lang="en-US" sz="2400" u="none" cap="none" strike="noStrike">
                <a:solidFill>
                  <a:srgbClr val="000000"/>
                </a:solidFill>
                <a:latin typeface="Calibri"/>
                <a:ea typeface="Calibri"/>
                <a:cs typeface="Calibri"/>
                <a:sym typeface="Calibri"/>
              </a:rPr>
              <a:t>Ti MSP430FR2355 Launchpad</a:t>
            </a:r>
            <a:endParaRPr sz="2400">
              <a:latin typeface="Calibri"/>
              <a:ea typeface="Calibri"/>
              <a:cs typeface="Calibri"/>
              <a:sym typeface="Calibri"/>
            </a:endParaRPr>
          </a:p>
          <a:p>
            <a:pPr indent="0" lvl="0" marL="0" marR="0" rtl="0" algn="l">
              <a:spcBef>
                <a:spcPts val="0"/>
              </a:spcBef>
              <a:spcAft>
                <a:spcPts val="0"/>
              </a:spcAft>
              <a:buClr>
                <a:srgbClr val="000000"/>
              </a:buClr>
              <a:buSzPts val="1800"/>
              <a:buFont typeface="Arial"/>
              <a:buNone/>
            </a:pPr>
            <a:r>
              <a:t/>
            </a:r>
            <a:endParaRPr b="1" i="0" sz="2400" u="none" cap="none" strike="noStrike">
              <a:solidFill>
                <a:srgbClr val="000000"/>
              </a:solidFill>
              <a:latin typeface="Calibri"/>
              <a:ea typeface="Calibri"/>
              <a:cs typeface="Calibri"/>
              <a:sym typeface="Calibri"/>
            </a:endParaRPr>
          </a:p>
          <a:p>
            <a:pPr indent="0" lvl="0" marL="0" marR="0" rtl="0" algn="l">
              <a:spcBef>
                <a:spcPts val="0"/>
              </a:spcBef>
              <a:spcAft>
                <a:spcPts val="0"/>
              </a:spcAft>
              <a:buClr>
                <a:srgbClr val="000000"/>
              </a:buClr>
              <a:buSzPts val="1800"/>
              <a:buFont typeface="Arial"/>
              <a:buNone/>
            </a:pPr>
            <a:r>
              <a:rPr b="1" i="0" lang="en-US" sz="2400" u="none" cap="none" strike="noStrike">
                <a:solidFill>
                  <a:srgbClr val="000000"/>
                </a:solidFill>
                <a:latin typeface="Calibri"/>
                <a:ea typeface="Calibri"/>
                <a:cs typeface="Calibri"/>
                <a:sym typeface="Calibri"/>
              </a:rPr>
              <a:t>→ 40 GPIO</a:t>
            </a:r>
            <a:endParaRPr sz="2400">
              <a:latin typeface="Calibri"/>
              <a:ea typeface="Calibri"/>
              <a:cs typeface="Calibri"/>
              <a:sym typeface="Calibri"/>
            </a:endParaRPr>
          </a:p>
          <a:p>
            <a:pPr indent="0" lvl="0" marL="0" marR="0" rtl="0" algn="l">
              <a:spcBef>
                <a:spcPts val="0"/>
              </a:spcBef>
              <a:spcAft>
                <a:spcPts val="0"/>
              </a:spcAft>
              <a:buClr>
                <a:srgbClr val="000000"/>
              </a:buClr>
              <a:buSzPts val="1800"/>
              <a:buFont typeface="Arial"/>
              <a:buNone/>
            </a:pPr>
            <a:r>
              <a:rPr b="1" i="0" lang="en-US" sz="2400" u="none" cap="none" strike="noStrike">
                <a:solidFill>
                  <a:srgbClr val="000000"/>
                </a:solidFill>
                <a:latin typeface="Calibri"/>
                <a:ea typeface="Calibri"/>
                <a:cs typeface="Calibri"/>
                <a:sym typeface="Calibri"/>
              </a:rPr>
              <a:t>→ 24MHz clock</a:t>
            </a:r>
            <a:endParaRPr sz="2400">
              <a:latin typeface="Calibri"/>
              <a:ea typeface="Calibri"/>
              <a:cs typeface="Calibri"/>
              <a:sym typeface="Calibri"/>
            </a:endParaRPr>
          </a:p>
          <a:p>
            <a:pPr indent="0" lvl="0" marL="0" marR="0" rtl="0" algn="l">
              <a:spcBef>
                <a:spcPts val="0"/>
              </a:spcBef>
              <a:spcAft>
                <a:spcPts val="0"/>
              </a:spcAft>
              <a:buClr>
                <a:srgbClr val="000000"/>
              </a:buClr>
              <a:buSzPts val="1800"/>
              <a:buFont typeface="Arial"/>
              <a:buNone/>
            </a:pPr>
            <a:r>
              <a:rPr b="1" i="0" lang="en-US" sz="2400" u="none" cap="none" strike="noStrike">
                <a:solidFill>
                  <a:srgbClr val="000000"/>
                </a:solidFill>
                <a:latin typeface="Calibri"/>
                <a:ea typeface="Calibri"/>
                <a:cs typeface="Calibri"/>
                <a:sym typeface="Calibri"/>
              </a:rPr>
              <a:t>→ 256kB FRAM</a:t>
            </a:r>
            <a:endParaRPr sz="2400">
              <a:latin typeface="Calibri"/>
              <a:ea typeface="Calibri"/>
              <a:cs typeface="Calibri"/>
              <a:sym typeface="Calibri"/>
            </a:endParaRPr>
          </a:p>
          <a:p>
            <a:pPr indent="0" lvl="0" marL="0" marR="0" rtl="0" algn="l">
              <a:spcBef>
                <a:spcPts val="0"/>
              </a:spcBef>
              <a:spcAft>
                <a:spcPts val="0"/>
              </a:spcAft>
              <a:buClr>
                <a:srgbClr val="000000"/>
              </a:buClr>
              <a:buSzPts val="1800"/>
              <a:buFont typeface="Arial"/>
              <a:buNone/>
            </a:pPr>
            <a:r>
              <a:rPr b="1" i="0" lang="en-US" sz="2400" u="none" cap="none" strike="noStrike">
                <a:solidFill>
                  <a:srgbClr val="000000"/>
                </a:solidFill>
                <a:latin typeface="Calibri"/>
                <a:ea typeface="Calibri"/>
                <a:cs typeface="Calibri"/>
                <a:sym typeface="Calibri"/>
              </a:rPr>
              <a:t>→ JTAG interface</a:t>
            </a:r>
            <a:endParaRPr sz="2400">
              <a:latin typeface="Calibri"/>
              <a:ea typeface="Calibri"/>
              <a:cs typeface="Calibri"/>
              <a:sym typeface="Calibri"/>
            </a:endParaRPr>
          </a:p>
          <a:p>
            <a:pPr indent="0" lvl="0" marL="0" marR="0" rtl="0" algn="l">
              <a:spcBef>
                <a:spcPts val="640"/>
              </a:spcBef>
              <a:spcAft>
                <a:spcPts val="0"/>
              </a:spcAft>
              <a:buClr>
                <a:schemeClr val="dk1"/>
              </a:buClr>
              <a:buSzPts val="3200"/>
              <a:buFont typeface="Arial"/>
              <a:buNone/>
            </a:pPr>
            <a:r>
              <a:t/>
            </a:r>
            <a:endParaRPr i="0" sz="2400" u="none" cap="none" strike="noStrike">
              <a:solidFill>
                <a:schemeClr val="dk1"/>
              </a:solidFill>
              <a:latin typeface="Calibri"/>
              <a:ea typeface="Calibri"/>
              <a:cs typeface="Calibri"/>
              <a:sym typeface="Calibri"/>
            </a:endParaRPr>
          </a:p>
        </p:txBody>
      </p:sp>
      <p:pic>
        <p:nvPicPr>
          <p:cNvPr id="150" name="Google Shape;150;p26"/>
          <p:cNvPicPr preferRelativeResize="0"/>
          <p:nvPr/>
        </p:nvPicPr>
        <p:blipFill rotWithShape="1">
          <a:blip r:embed="rId3">
            <a:alphaModFix/>
          </a:blip>
          <a:srcRect b="0" l="8382" r="11706" t="0"/>
          <a:stretch/>
        </p:blipFill>
        <p:spPr>
          <a:xfrm>
            <a:off x="5045118" y="1600201"/>
            <a:ext cx="2992426" cy="374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i="0" lang="en-US" sz="4400" u="none" cap="none" strike="noStrike">
                <a:solidFill>
                  <a:schemeClr val="dk2"/>
                </a:solidFill>
                <a:latin typeface="Calibri"/>
                <a:ea typeface="Calibri"/>
                <a:cs typeface="Calibri"/>
                <a:sym typeface="Calibri"/>
              </a:rPr>
              <a:t>Variable Components</a:t>
            </a:r>
            <a:endParaRPr i="0" sz="4400" u="none" cap="none" strike="noStrike">
              <a:solidFill>
                <a:schemeClr val="dk2"/>
              </a:solidFill>
              <a:latin typeface="Calibri"/>
              <a:ea typeface="Calibri"/>
              <a:cs typeface="Calibri"/>
              <a:sym typeface="Calibri"/>
            </a:endParaRPr>
          </a:p>
        </p:txBody>
      </p:sp>
      <p:pic>
        <p:nvPicPr>
          <p:cNvPr id="156" name="Google Shape;156;p27"/>
          <p:cNvPicPr preferRelativeResize="0"/>
          <p:nvPr/>
        </p:nvPicPr>
        <p:blipFill rotWithShape="1">
          <a:blip r:embed="rId3">
            <a:alphaModFix/>
          </a:blip>
          <a:srcRect b="16252" l="18311" r="18608" t="14938"/>
          <a:stretch/>
        </p:blipFill>
        <p:spPr>
          <a:xfrm>
            <a:off x="1190625" y="1841500"/>
            <a:ext cx="2730501" cy="1952625"/>
          </a:xfrm>
          <a:prstGeom prst="rect">
            <a:avLst/>
          </a:prstGeom>
          <a:noFill/>
          <a:ln>
            <a:noFill/>
          </a:ln>
        </p:spPr>
      </p:pic>
      <p:sp>
        <p:nvSpPr>
          <p:cNvPr id="157" name="Google Shape;157;p27"/>
          <p:cNvSpPr txBox="1"/>
          <p:nvPr/>
        </p:nvSpPr>
        <p:spPr>
          <a:xfrm>
            <a:off x="1020560" y="3940914"/>
            <a:ext cx="3083700" cy="535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Variable Inductor</a:t>
            </a:r>
            <a:endParaRPr b="1"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31 Revolution Cycle</a:t>
            </a:r>
            <a:endParaRPr b="1"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Satisfies .3-30 MHz tuning range</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58" name="Google Shape;158;p27"/>
          <p:cNvPicPr preferRelativeResize="0"/>
          <p:nvPr/>
        </p:nvPicPr>
        <p:blipFill rotWithShape="1">
          <a:blip r:embed="rId4">
            <a:alphaModFix/>
          </a:blip>
          <a:srcRect b="0" l="0" r="0" t="0"/>
          <a:stretch/>
        </p:blipFill>
        <p:spPr>
          <a:xfrm rot="10800000">
            <a:off x="5197535" y="1946314"/>
            <a:ext cx="3014425" cy="1780325"/>
          </a:xfrm>
          <a:prstGeom prst="rect">
            <a:avLst/>
          </a:prstGeom>
          <a:noFill/>
          <a:ln>
            <a:noFill/>
          </a:ln>
        </p:spPr>
      </p:pic>
      <p:sp>
        <p:nvSpPr>
          <p:cNvPr id="159" name="Google Shape;159;p27"/>
          <p:cNvSpPr txBox="1"/>
          <p:nvPr/>
        </p:nvSpPr>
        <p:spPr>
          <a:xfrm>
            <a:off x="5162898" y="3940914"/>
            <a:ext cx="3083700" cy="535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Variable Capacitor</a:t>
            </a:r>
            <a:endParaRPr b="1"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b="1" lang="en-US" sz="1800">
                <a:solidFill>
                  <a:schemeClr val="dk1"/>
                </a:solidFill>
                <a:latin typeface="Calibri"/>
                <a:ea typeface="Calibri"/>
                <a:cs typeface="Calibri"/>
                <a:sym typeface="Calibri"/>
              </a:rPr>
              <a:t>One revolution Cycle</a:t>
            </a:r>
            <a:endParaRPr b="1"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500pf range</a:t>
            </a:r>
            <a:endParaRPr sz="18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b="0" i="0" lang="en-US" sz="4400" u="none" cap="none" strike="noStrike">
                <a:solidFill>
                  <a:schemeClr val="dk2"/>
                </a:solidFill>
                <a:latin typeface="Arial"/>
                <a:ea typeface="Arial"/>
                <a:cs typeface="Arial"/>
                <a:sym typeface="Arial"/>
              </a:rPr>
              <a:t>Motors/Driver</a:t>
            </a:r>
            <a:endParaRPr b="0" i="0" sz="4400" u="none" cap="none" strike="noStrike">
              <a:solidFill>
                <a:schemeClr val="dk2"/>
              </a:solidFill>
              <a:latin typeface="Carme"/>
              <a:ea typeface="Carme"/>
              <a:cs typeface="Carme"/>
              <a:sym typeface="Carme"/>
            </a:endParaRPr>
          </a:p>
        </p:txBody>
      </p:sp>
      <p:sp>
        <p:nvSpPr>
          <p:cNvPr id="165" name="Google Shape;165;p28"/>
          <p:cNvSpPr txBox="1"/>
          <p:nvPr/>
        </p:nvSpPr>
        <p:spPr>
          <a:xfrm>
            <a:off x="466925" y="3897164"/>
            <a:ext cx="3093300" cy="1401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600"/>
              <a:buFont typeface="Arial"/>
              <a:buNone/>
            </a:pPr>
            <a:r>
              <a:rPr b="1" i="0" lang="en-US" sz="1600">
                <a:solidFill>
                  <a:schemeClr val="dk1"/>
                </a:solidFill>
                <a:latin typeface="Arial"/>
                <a:ea typeface="Arial"/>
                <a:cs typeface="Arial"/>
                <a:sym typeface="Arial"/>
              </a:rPr>
              <a:t>Nema 23 Bipolar motor</a:t>
            </a:r>
            <a:endParaRPr/>
          </a:p>
          <a:p>
            <a:pPr indent="0" lvl="0" marL="0" marR="0" rtl="0" algn="l">
              <a:spcBef>
                <a:spcPts val="1600"/>
              </a:spcBef>
              <a:spcAft>
                <a:spcPts val="0"/>
              </a:spcAft>
              <a:buClr>
                <a:schemeClr val="dk1"/>
              </a:buClr>
              <a:buSzPts val="1600"/>
              <a:buFont typeface="Arial"/>
              <a:buNone/>
            </a:pPr>
            <a:r>
              <a:rPr b="0" i="0" lang="en-US" sz="1600">
                <a:solidFill>
                  <a:schemeClr val="dk1"/>
                </a:solidFill>
                <a:latin typeface="Arial"/>
                <a:ea typeface="Arial"/>
                <a:cs typeface="Arial"/>
                <a:sym typeface="Arial"/>
              </a:rPr>
              <a:t>1.8 Step angle </a:t>
            </a:r>
            <a:endParaRPr/>
          </a:p>
          <a:p>
            <a:pPr indent="0" lvl="0" marL="0" marR="0" rtl="0" algn="l">
              <a:spcBef>
                <a:spcPts val="1600"/>
              </a:spcBef>
              <a:spcAft>
                <a:spcPts val="0"/>
              </a:spcAft>
              <a:buClr>
                <a:schemeClr val="dk1"/>
              </a:buClr>
              <a:buSzPts val="1600"/>
              <a:buFont typeface="Arial"/>
              <a:buNone/>
            </a:pPr>
            <a:r>
              <a:rPr b="0" i="0" lang="en-US" sz="1600">
                <a:solidFill>
                  <a:schemeClr val="dk1"/>
                </a:solidFill>
                <a:latin typeface="Arial"/>
                <a:ea typeface="Arial"/>
                <a:cs typeface="Arial"/>
                <a:sym typeface="Arial"/>
              </a:rPr>
              <a:t>1.7A|4.95V</a:t>
            </a:r>
            <a:endParaRPr b="0" i="0" sz="1600">
              <a:solidFill>
                <a:schemeClr val="dk1"/>
              </a:solidFill>
              <a:latin typeface="Arial"/>
              <a:ea typeface="Arial"/>
              <a:cs typeface="Arial"/>
              <a:sym typeface="Arial"/>
            </a:endParaRPr>
          </a:p>
          <a:p>
            <a:pPr indent="0" lvl="0" marL="0" marR="0" rtl="0" algn="l">
              <a:spcBef>
                <a:spcPts val="1600"/>
              </a:spcBef>
              <a:spcAft>
                <a:spcPts val="0"/>
              </a:spcAft>
              <a:buClr>
                <a:schemeClr val="dk1"/>
              </a:buClr>
              <a:buSzPts val="1600"/>
              <a:buFont typeface="Arial"/>
              <a:buNone/>
            </a:pPr>
            <a:r>
              <a:rPr lang="en-US" sz="1600">
                <a:solidFill>
                  <a:schemeClr val="dk1"/>
                </a:solidFill>
              </a:rPr>
              <a:t>6,200 Unique Values</a:t>
            </a:r>
            <a:endParaRPr sz="1600">
              <a:solidFill>
                <a:schemeClr val="dk1"/>
              </a:solidFill>
            </a:endParaRPr>
          </a:p>
          <a:p>
            <a:pPr indent="0" lvl="0" marL="0" marR="0" rtl="0" algn="l">
              <a:spcBef>
                <a:spcPts val="1600"/>
              </a:spcBef>
              <a:spcAft>
                <a:spcPts val="0"/>
              </a:spcAft>
              <a:buClr>
                <a:schemeClr val="dk1"/>
              </a:buClr>
              <a:buSzPts val="3200"/>
              <a:buFont typeface="Arial"/>
              <a:buNone/>
            </a:pPr>
            <a:r>
              <a:t/>
            </a:r>
            <a:endParaRPr b="0" i="0" sz="3200">
              <a:solidFill>
                <a:schemeClr val="dk1"/>
              </a:solidFill>
              <a:latin typeface="Carme"/>
              <a:ea typeface="Carme"/>
              <a:cs typeface="Carme"/>
              <a:sym typeface="Carme"/>
            </a:endParaRPr>
          </a:p>
          <a:p>
            <a:pPr indent="0" lvl="0" marL="0" marR="0" rtl="0" algn="l">
              <a:spcBef>
                <a:spcPts val="1600"/>
              </a:spcBef>
              <a:spcAft>
                <a:spcPts val="0"/>
              </a:spcAft>
              <a:buClr>
                <a:schemeClr val="dk1"/>
              </a:buClr>
              <a:buSzPts val="3200"/>
              <a:buFont typeface="Arial"/>
              <a:buNone/>
            </a:pPr>
            <a:r>
              <a:t/>
            </a:r>
            <a:endParaRPr b="0" i="0" sz="3200">
              <a:solidFill>
                <a:schemeClr val="dk1"/>
              </a:solidFill>
              <a:latin typeface="Carme"/>
              <a:ea typeface="Carme"/>
              <a:cs typeface="Carme"/>
              <a:sym typeface="Carme"/>
            </a:endParaRPr>
          </a:p>
          <a:p>
            <a:pPr indent="0" lvl="0" marL="0" marR="0" rtl="0" algn="l">
              <a:spcBef>
                <a:spcPts val="1600"/>
              </a:spcBef>
              <a:spcAft>
                <a:spcPts val="0"/>
              </a:spcAft>
              <a:buClr>
                <a:schemeClr val="dk1"/>
              </a:buClr>
              <a:buSzPts val="3200"/>
              <a:buFont typeface="Arial"/>
              <a:buNone/>
            </a:pPr>
            <a:r>
              <a:t/>
            </a:r>
            <a:endParaRPr b="0" i="0" sz="3200">
              <a:solidFill>
                <a:schemeClr val="dk1"/>
              </a:solidFill>
              <a:latin typeface="Carme"/>
              <a:ea typeface="Carme"/>
              <a:cs typeface="Carme"/>
              <a:sym typeface="Carme"/>
            </a:endParaRPr>
          </a:p>
          <a:p>
            <a:pPr indent="0" lvl="0" marL="0" marR="0" rtl="0" algn="l">
              <a:spcBef>
                <a:spcPts val="1600"/>
              </a:spcBef>
              <a:spcAft>
                <a:spcPts val="0"/>
              </a:spcAft>
              <a:buClr>
                <a:schemeClr val="dk1"/>
              </a:buClr>
              <a:buSzPts val="3200"/>
              <a:buFont typeface="Arial"/>
              <a:buNone/>
            </a:pPr>
            <a:r>
              <a:t/>
            </a:r>
            <a:endParaRPr b="0" i="0" sz="3200">
              <a:solidFill>
                <a:schemeClr val="dk1"/>
              </a:solidFill>
              <a:latin typeface="Carme"/>
              <a:ea typeface="Carme"/>
              <a:cs typeface="Carme"/>
              <a:sym typeface="Carme"/>
            </a:endParaRPr>
          </a:p>
          <a:p>
            <a:pPr indent="0" lvl="0" marL="0" marR="0" rtl="0" algn="l">
              <a:spcBef>
                <a:spcPts val="1600"/>
              </a:spcBef>
              <a:spcAft>
                <a:spcPts val="1600"/>
              </a:spcAft>
              <a:buClr>
                <a:schemeClr val="dk1"/>
              </a:buClr>
              <a:buSzPts val="3200"/>
              <a:buFont typeface="Arial"/>
              <a:buNone/>
            </a:pPr>
            <a:r>
              <a:t/>
            </a:r>
            <a:endParaRPr b="0" i="0" sz="3200">
              <a:solidFill>
                <a:schemeClr val="dk1"/>
              </a:solidFill>
              <a:latin typeface="Carme"/>
              <a:ea typeface="Carme"/>
              <a:cs typeface="Carme"/>
              <a:sym typeface="Carme"/>
            </a:endParaRPr>
          </a:p>
        </p:txBody>
      </p:sp>
      <p:pic>
        <p:nvPicPr>
          <p:cNvPr id="166" name="Google Shape;166;p28"/>
          <p:cNvPicPr preferRelativeResize="0"/>
          <p:nvPr/>
        </p:nvPicPr>
        <p:blipFill rotWithShape="1">
          <a:blip r:embed="rId3">
            <a:alphaModFix/>
          </a:blip>
          <a:srcRect b="0" l="0" r="0" t="0"/>
          <a:stretch/>
        </p:blipFill>
        <p:spPr>
          <a:xfrm>
            <a:off x="466925" y="1535214"/>
            <a:ext cx="2361926" cy="2361950"/>
          </a:xfrm>
          <a:prstGeom prst="rect">
            <a:avLst/>
          </a:prstGeom>
          <a:noFill/>
          <a:ln>
            <a:noFill/>
          </a:ln>
        </p:spPr>
      </p:pic>
      <p:pic>
        <p:nvPicPr>
          <p:cNvPr id="167" name="Google Shape;167;p28"/>
          <p:cNvPicPr preferRelativeResize="0"/>
          <p:nvPr/>
        </p:nvPicPr>
        <p:blipFill rotWithShape="1">
          <a:blip r:embed="rId4">
            <a:alphaModFix/>
          </a:blip>
          <a:srcRect b="16941" l="15371" r="12830" t="16301"/>
          <a:stretch/>
        </p:blipFill>
        <p:spPr>
          <a:xfrm>
            <a:off x="6449900" y="1535214"/>
            <a:ext cx="2342385" cy="2177900"/>
          </a:xfrm>
          <a:prstGeom prst="rect">
            <a:avLst/>
          </a:prstGeom>
          <a:noFill/>
          <a:ln>
            <a:noFill/>
          </a:ln>
        </p:spPr>
      </p:pic>
      <p:pic>
        <p:nvPicPr>
          <p:cNvPr id="168" name="Google Shape;168;p28"/>
          <p:cNvPicPr preferRelativeResize="0"/>
          <p:nvPr/>
        </p:nvPicPr>
        <p:blipFill rotWithShape="1">
          <a:blip r:embed="rId5">
            <a:alphaModFix/>
          </a:blip>
          <a:srcRect b="18436" l="0" r="0" t="16370"/>
          <a:stretch/>
        </p:blipFill>
        <p:spPr>
          <a:xfrm>
            <a:off x="3694724" y="2543252"/>
            <a:ext cx="1521000" cy="991600"/>
          </a:xfrm>
          <a:prstGeom prst="rect">
            <a:avLst/>
          </a:prstGeom>
          <a:noFill/>
          <a:ln>
            <a:noFill/>
          </a:ln>
        </p:spPr>
      </p:pic>
      <p:sp>
        <p:nvSpPr>
          <p:cNvPr id="169" name="Google Shape;169;p28"/>
          <p:cNvSpPr txBox="1"/>
          <p:nvPr/>
        </p:nvSpPr>
        <p:spPr>
          <a:xfrm>
            <a:off x="3410419" y="1219182"/>
            <a:ext cx="2457900" cy="148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2000"/>
              <a:buFont typeface="Calibri"/>
              <a:buNone/>
            </a:pPr>
            <a:r>
              <a:rPr b="1" lang="en-US" sz="2000">
                <a:solidFill>
                  <a:schemeClr val="dk1"/>
                </a:solidFill>
                <a:latin typeface="Calibri"/>
                <a:ea typeface="Calibri"/>
                <a:cs typeface="Calibri"/>
                <a:sym typeface="Calibri"/>
              </a:rPr>
              <a:t>Big Easy Driver:</a:t>
            </a:r>
            <a:endParaRPr b="1" sz="20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1 bipolar motor @</a:t>
            </a:r>
            <a:endParaRPr sz="20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2A| &gt;30 V</a:t>
            </a:r>
            <a:endParaRPr sz="2000">
              <a:solidFill>
                <a:schemeClr val="dk1"/>
              </a:solidFill>
              <a:latin typeface="Calibri"/>
              <a:ea typeface="Calibri"/>
              <a:cs typeface="Calibri"/>
              <a:sym typeface="Calibri"/>
            </a:endParaRPr>
          </a:p>
        </p:txBody>
      </p:sp>
      <p:sp>
        <p:nvSpPr>
          <p:cNvPr id="170" name="Google Shape;170;p28"/>
          <p:cNvSpPr txBox="1"/>
          <p:nvPr/>
        </p:nvSpPr>
        <p:spPr>
          <a:xfrm>
            <a:off x="4644485" y="3774959"/>
            <a:ext cx="4147800" cy="14841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000000"/>
              </a:buClr>
              <a:buSzPts val="1600"/>
              <a:buFont typeface="Arial"/>
              <a:buNone/>
            </a:pPr>
            <a:r>
              <a:rPr b="1" lang="en-US" sz="1600">
                <a:solidFill>
                  <a:srgbClr val="000000"/>
                </a:solidFill>
                <a:latin typeface="Arial"/>
                <a:ea typeface="Arial"/>
                <a:cs typeface="Arial"/>
                <a:sym typeface="Arial"/>
              </a:rPr>
              <a:t>Nema 17 geared Bipolar Motor</a:t>
            </a:r>
            <a:endParaRPr b="1" sz="1600">
              <a:solidFill>
                <a:srgbClr val="000000"/>
              </a:solidFill>
              <a:latin typeface="Arial"/>
              <a:ea typeface="Arial"/>
              <a:cs typeface="Arial"/>
              <a:sym typeface="Arial"/>
            </a:endParaRPr>
          </a:p>
          <a:p>
            <a:pPr indent="0" lvl="0" marL="0" marR="0" rtl="0" algn="r">
              <a:spcBef>
                <a:spcPts val="0"/>
              </a:spcBef>
              <a:spcAft>
                <a:spcPts val="0"/>
              </a:spcAft>
              <a:buClr>
                <a:srgbClr val="000000"/>
              </a:buClr>
              <a:buSzPts val="1600"/>
              <a:buFont typeface="Arial"/>
              <a:buNone/>
            </a:pPr>
            <a:r>
              <a:t/>
            </a:r>
            <a:endParaRPr sz="1600">
              <a:solidFill>
                <a:srgbClr val="000000"/>
              </a:solidFill>
              <a:latin typeface="Arial"/>
              <a:ea typeface="Arial"/>
              <a:cs typeface="Arial"/>
              <a:sym typeface="Arial"/>
            </a:endParaRPr>
          </a:p>
          <a:p>
            <a:pPr indent="0" lvl="0" marL="0" marR="0" rtl="0" algn="r">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0.067 Step ange</a:t>
            </a:r>
            <a:endParaRPr sz="1600">
              <a:solidFill>
                <a:srgbClr val="000000"/>
              </a:solidFill>
              <a:latin typeface="Arial"/>
              <a:ea typeface="Arial"/>
              <a:cs typeface="Arial"/>
              <a:sym typeface="Arial"/>
            </a:endParaRPr>
          </a:p>
          <a:p>
            <a:pPr indent="0" lvl="0" marL="0" marR="0" rtl="0" algn="r">
              <a:spcBef>
                <a:spcPts val="0"/>
              </a:spcBef>
              <a:spcAft>
                <a:spcPts val="0"/>
              </a:spcAft>
              <a:buClr>
                <a:srgbClr val="000000"/>
              </a:buClr>
              <a:buSzPts val="1600"/>
              <a:buFont typeface="Arial"/>
              <a:buNone/>
            </a:pPr>
            <a:r>
              <a:t/>
            </a:r>
            <a:endParaRPr sz="1600">
              <a:solidFill>
                <a:srgbClr val="000000"/>
              </a:solidFill>
              <a:latin typeface="Arial"/>
              <a:ea typeface="Arial"/>
              <a:cs typeface="Arial"/>
              <a:sym typeface="Arial"/>
            </a:endParaRPr>
          </a:p>
          <a:p>
            <a:pPr indent="0" lvl="0" marL="0" marR="0" rtl="0" algn="r">
              <a:spcBef>
                <a:spcPts val="0"/>
              </a:spcBef>
              <a:spcAft>
                <a:spcPts val="0"/>
              </a:spcAft>
              <a:buClr>
                <a:srgbClr val="000000"/>
              </a:buClr>
              <a:buSzPts val="1600"/>
              <a:buFont typeface="Arial"/>
              <a:buNone/>
            </a:pPr>
            <a:r>
              <a:rPr lang="en-US" sz="1600">
                <a:solidFill>
                  <a:srgbClr val="000000"/>
                </a:solidFill>
                <a:latin typeface="Arial"/>
                <a:ea typeface="Arial"/>
                <a:cs typeface="Arial"/>
                <a:sym typeface="Arial"/>
              </a:rPr>
              <a:t>0.4A|12V</a:t>
            </a:r>
            <a:endParaRPr sz="1600">
              <a:solidFill>
                <a:srgbClr val="000000"/>
              </a:solidFill>
              <a:latin typeface="Arial"/>
              <a:ea typeface="Arial"/>
              <a:cs typeface="Arial"/>
              <a:sym typeface="Arial"/>
            </a:endParaRPr>
          </a:p>
          <a:p>
            <a:pPr indent="0" lvl="0" marL="0" marR="0" rtl="0" algn="r">
              <a:spcBef>
                <a:spcPts val="0"/>
              </a:spcBef>
              <a:spcAft>
                <a:spcPts val="0"/>
              </a:spcAft>
              <a:buClr>
                <a:srgbClr val="000000"/>
              </a:buClr>
              <a:buSzPts val="1600"/>
              <a:buFont typeface="Arial"/>
              <a:buNone/>
            </a:pPr>
            <a:r>
              <a:t/>
            </a:r>
            <a:endParaRPr sz="1600"/>
          </a:p>
          <a:p>
            <a:pPr indent="0" lvl="0" marL="0" marR="0" rtl="0" algn="r">
              <a:spcBef>
                <a:spcPts val="0"/>
              </a:spcBef>
              <a:spcAft>
                <a:spcPts val="0"/>
              </a:spcAft>
              <a:buClr>
                <a:srgbClr val="000000"/>
              </a:buClr>
              <a:buSzPts val="1600"/>
              <a:buFont typeface="Arial"/>
              <a:buNone/>
            </a:pPr>
            <a:r>
              <a:rPr lang="en-US" sz="1600"/>
              <a:t>5500 Unique Values</a:t>
            </a:r>
            <a:endParaRPr sz="1600"/>
          </a:p>
        </p:txBody>
      </p:sp>
      <p:pic>
        <p:nvPicPr>
          <p:cNvPr id="171" name="Google Shape;171;p28"/>
          <p:cNvPicPr preferRelativeResize="0"/>
          <p:nvPr/>
        </p:nvPicPr>
        <p:blipFill>
          <a:blip r:embed="rId6">
            <a:alphaModFix/>
          </a:blip>
          <a:stretch>
            <a:fillRect/>
          </a:stretch>
        </p:blipFill>
        <p:spPr>
          <a:xfrm>
            <a:off x="4487100" y="4749600"/>
            <a:ext cx="1143000" cy="1143000"/>
          </a:xfrm>
          <a:prstGeom prst="rect">
            <a:avLst/>
          </a:prstGeom>
          <a:noFill/>
          <a:ln>
            <a:noFill/>
          </a:ln>
        </p:spPr>
      </p:pic>
      <p:sp>
        <p:nvSpPr>
          <p:cNvPr id="172" name="Google Shape;172;p28"/>
          <p:cNvSpPr txBox="1"/>
          <p:nvPr/>
        </p:nvSpPr>
        <p:spPr>
          <a:xfrm>
            <a:off x="3343050" y="3625250"/>
            <a:ext cx="2457900" cy="9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latin typeface="Calibri"/>
                <a:ea typeface="Calibri"/>
                <a:cs typeface="Calibri"/>
                <a:sym typeface="Calibri"/>
              </a:rPr>
              <a:t>Easy Driver:</a:t>
            </a:r>
            <a:endParaRPr b="1" sz="2000">
              <a:latin typeface="Calibri"/>
              <a:ea typeface="Calibri"/>
              <a:cs typeface="Calibri"/>
              <a:sym typeface="Calibri"/>
            </a:endParaRPr>
          </a:p>
          <a:p>
            <a:pPr indent="0" lvl="0" marL="0" rtl="0" algn="l">
              <a:spcBef>
                <a:spcPts val="0"/>
              </a:spcBef>
              <a:spcAft>
                <a:spcPts val="0"/>
              </a:spcAft>
              <a:buNone/>
            </a:pPr>
            <a:r>
              <a:t/>
            </a:r>
            <a:endParaRPr b="1" sz="1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1 bipolar motor @ </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1A|6-30V</a:t>
            </a:r>
            <a:endParaRPr sz="20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b="0" i="0" lang="en-US" sz="4400" u="none" cap="none" strike="noStrike">
                <a:solidFill>
                  <a:schemeClr val="dk2"/>
                </a:solidFill>
                <a:latin typeface="Arial"/>
                <a:ea typeface="Arial"/>
                <a:cs typeface="Arial"/>
                <a:sym typeface="Arial"/>
              </a:rPr>
              <a:t>Enclosure + User interface</a:t>
            </a:r>
            <a:endParaRPr b="0" i="0" sz="4400" u="none" cap="none" strike="noStrike">
              <a:solidFill>
                <a:schemeClr val="dk2"/>
              </a:solidFill>
              <a:latin typeface="Carme"/>
              <a:ea typeface="Carme"/>
              <a:cs typeface="Carme"/>
              <a:sym typeface="Carme"/>
            </a:endParaRPr>
          </a:p>
        </p:txBody>
      </p:sp>
      <p:pic>
        <p:nvPicPr>
          <p:cNvPr id="178" name="Google Shape;178;p29"/>
          <p:cNvPicPr preferRelativeResize="0"/>
          <p:nvPr/>
        </p:nvPicPr>
        <p:blipFill rotWithShape="1">
          <a:blip r:embed="rId3">
            <a:alphaModFix/>
          </a:blip>
          <a:srcRect b="0" l="0" r="0" t="3633"/>
          <a:stretch/>
        </p:blipFill>
        <p:spPr>
          <a:xfrm>
            <a:off x="1381806" y="2209458"/>
            <a:ext cx="6486525" cy="2139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b="0" i="0" lang="en-US" sz="4400" u="none" cap="none" strike="noStrike">
                <a:solidFill>
                  <a:schemeClr val="dk2"/>
                </a:solidFill>
                <a:latin typeface="Arial"/>
                <a:ea typeface="Arial"/>
                <a:cs typeface="Arial"/>
                <a:sym typeface="Arial"/>
              </a:rPr>
              <a:t>Timeline</a:t>
            </a:r>
            <a:endParaRPr b="0" i="0" sz="4400" u="none" cap="none" strike="noStrike">
              <a:solidFill>
                <a:schemeClr val="dk2"/>
              </a:solidFill>
              <a:latin typeface="Carme"/>
              <a:ea typeface="Carme"/>
              <a:cs typeface="Carme"/>
              <a:sym typeface="Carme"/>
            </a:endParaRPr>
          </a:p>
        </p:txBody>
      </p:sp>
      <p:sp>
        <p:nvSpPr>
          <p:cNvPr id="184" name="Google Shape;184;p30"/>
          <p:cNvSpPr/>
          <p:nvPr/>
        </p:nvSpPr>
        <p:spPr>
          <a:xfrm>
            <a:off x="1731943" y="2717231"/>
            <a:ext cx="687000" cy="48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highlight>
                <a:schemeClr val="accent2"/>
              </a:highlight>
              <a:latin typeface="Calibri"/>
              <a:ea typeface="Calibri"/>
              <a:cs typeface="Calibri"/>
              <a:sym typeface="Calibri"/>
            </a:endParaRPr>
          </a:p>
        </p:txBody>
      </p:sp>
      <p:grpSp>
        <p:nvGrpSpPr>
          <p:cNvPr id="185" name="Google Shape;185;p30"/>
          <p:cNvGrpSpPr/>
          <p:nvPr/>
        </p:nvGrpSpPr>
        <p:grpSpPr>
          <a:xfrm>
            <a:off x="-111129" y="2333578"/>
            <a:ext cx="2030008" cy="2502103"/>
            <a:chOff x="571536" y="1957150"/>
            <a:chExt cx="1755000" cy="1897977"/>
          </a:xfrm>
        </p:grpSpPr>
        <p:sp>
          <p:nvSpPr>
            <p:cNvPr id="186" name="Google Shape;186;p30"/>
            <p:cNvSpPr/>
            <p:nvPr/>
          </p:nvSpPr>
          <p:spPr>
            <a:xfrm>
              <a:off x="1151886" y="1957150"/>
              <a:ext cx="594300" cy="594300"/>
            </a:xfrm>
            <a:prstGeom prst="ellipse">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87" name="Google Shape;187;p30"/>
            <p:cNvSpPr txBox="1"/>
            <p:nvPr/>
          </p:nvSpPr>
          <p:spPr>
            <a:xfrm>
              <a:off x="1151871" y="2106075"/>
              <a:ext cx="5943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accent3"/>
                </a:buClr>
                <a:buSzPts val="800"/>
                <a:buFont typeface="Roboto"/>
                <a:buNone/>
              </a:pPr>
              <a:r>
                <a:rPr b="1" lang="en-US" sz="1100">
                  <a:solidFill>
                    <a:schemeClr val="accent3"/>
                  </a:solidFill>
                  <a:latin typeface="Roboto"/>
                  <a:ea typeface="Roboto"/>
                  <a:cs typeface="Roboto"/>
                  <a:sym typeface="Roboto"/>
                </a:rPr>
                <a:t>August</a:t>
              </a:r>
              <a:endParaRPr b="1" sz="1100">
                <a:solidFill>
                  <a:schemeClr val="accent3"/>
                </a:solidFill>
                <a:latin typeface="Roboto"/>
                <a:ea typeface="Roboto"/>
                <a:cs typeface="Roboto"/>
                <a:sym typeface="Roboto"/>
              </a:endParaRPr>
            </a:p>
          </p:txBody>
        </p:sp>
        <p:sp>
          <p:nvSpPr>
            <p:cNvPr id="188" name="Google Shape;188;p30"/>
            <p:cNvSpPr txBox="1"/>
            <p:nvPr/>
          </p:nvSpPr>
          <p:spPr>
            <a:xfrm>
              <a:off x="594488"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chemeClr val="accent3"/>
                </a:buClr>
                <a:buSzPts val="1000"/>
                <a:buFont typeface="Roboto"/>
                <a:buNone/>
              </a:pPr>
              <a:r>
                <a:rPr b="1" lang="en-US" sz="1200">
                  <a:solidFill>
                    <a:schemeClr val="accent3"/>
                  </a:solidFill>
                  <a:latin typeface="Roboto"/>
                  <a:ea typeface="Roboto"/>
                  <a:cs typeface="Roboto"/>
                  <a:sym typeface="Roboto"/>
                </a:rPr>
                <a:t>Initial Research</a:t>
              </a:r>
              <a:endParaRPr b="1" sz="1200">
                <a:solidFill>
                  <a:schemeClr val="accent3"/>
                </a:solidFill>
                <a:latin typeface="Roboto"/>
                <a:ea typeface="Roboto"/>
                <a:cs typeface="Roboto"/>
                <a:sym typeface="Roboto"/>
              </a:endParaRPr>
            </a:p>
          </p:txBody>
        </p:sp>
        <p:sp>
          <p:nvSpPr>
            <p:cNvPr id="189" name="Google Shape;189;p30"/>
            <p:cNvSpPr txBox="1"/>
            <p:nvPr/>
          </p:nvSpPr>
          <p:spPr>
            <a:xfrm>
              <a:off x="571536" y="3117727"/>
              <a:ext cx="17550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accent3"/>
                </a:buClr>
                <a:buSzPts val="800"/>
                <a:buFont typeface="Roboto"/>
                <a:buNone/>
              </a:pPr>
              <a:r>
                <a:rPr lang="en-US" sz="1100">
                  <a:solidFill>
                    <a:schemeClr val="accent3"/>
                  </a:solidFill>
                  <a:latin typeface="Roboto"/>
                  <a:ea typeface="Roboto"/>
                  <a:cs typeface="Roboto"/>
                  <a:sym typeface="Roboto"/>
                </a:rPr>
                <a:t>Learning the technology involved in the creation of Intellitune</a:t>
              </a:r>
              <a:endParaRPr sz="1100">
                <a:solidFill>
                  <a:schemeClr val="accent3"/>
                </a:solidFill>
                <a:latin typeface="Roboto"/>
                <a:ea typeface="Roboto"/>
                <a:cs typeface="Roboto"/>
                <a:sym typeface="Roboto"/>
              </a:endParaRPr>
            </a:p>
          </p:txBody>
        </p:sp>
      </p:grpSp>
      <p:grpSp>
        <p:nvGrpSpPr>
          <p:cNvPr id="190" name="Google Shape;190;p30"/>
          <p:cNvGrpSpPr/>
          <p:nvPr/>
        </p:nvGrpSpPr>
        <p:grpSpPr>
          <a:xfrm>
            <a:off x="2350199" y="2333578"/>
            <a:ext cx="1976918" cy="2502103"/>
            <a:chOff x="2699423" y="1957150"/>
            <a:chExt cx="1709102" cy="1897977"/>
          </a:xfrm>
        </p:grpSpPr>
        <p:sp>
          <p:nvSpPr>
            <p:cNvPr id="191" name="Google Shape;191;p30"/>
            <p:cNvSpPr/>
            <p:nvPr/>
          </p:nvSpPr>
          <p:spPr>
            <a:xfrm>
              <a:off x="3256823" y="1957150"/>
              <a:ext cx="594300" cy="594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2" name="Google Shape;192;p30"/>
            <p:cNvSpPr txBox="1"/>
            <p:nvPr/>
          </p:nvSpPr>
          <p:spPr>
            <a:xfrm>
              <a:off x="2699425"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chemeClr val="accent2"/>
                </a:buClr>
                <a:buSzPts val="1000"/>
                <a:buFont typeface="Roboto"/>
                <a:buNone/>
              </a:pPr>
              <a:r>
                <a:rPr b="1" lang="en-US" sz="1200">
                  <a:solidFill>
                    <a:schemeClr val="accent2"/>
                  </a:solidFill>
                  <a:latin typeface="Roboto"/>
                  <a:ea typeface="Roboto"/>
                  <a:cs typeface="Roboto"/>
                  <a:sym typeface="Roboto"/>
                </a:rPr>
                <a:t>Development</a:t>
              </a:r>
              <a:endParaRPr b="1" sz="1200">
                <a:solidFill>
                  <a:schemeClr val="accent2"/>
                </a:solidFill>
                <a:latin typeface="Roboto"/>
                <a:ea typeface="Roboto"/>
                <a:cs typeface="Roboto"/>
                <a:sym typeface="Roboto"/>
              </a:endParaRPr>
            </a:p>
          </p:txBody>
        </p:sp>
        <p:sp>
          <p:nvSpPr>
            <p:cNvPr id="193" name="Google Shape;193;p30"/>
            <p:cNvSpPr txBox="1"/>
            <p:nvPr/>
          </p:nvSpPr>
          <p:spPr>
            <a:xfrm>
              <a:off x="2699423" y="3117727"/>
              <a:ext cx="17091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accent2"/>
                </a:buClr>
                <a:buSzPts val="800"/>
                <a:buFont typeface="Roboto"/>
                <a:buNone/>
              </a:pPr>
              <a:r>
                <a:rPr lang="en-US" sz="1100">
                  <a:solidFill>
                    <a:schemeClr val="accent2"/>
                  </a:solidFill>
                  <a:latin typeface="Roboto"/>
                  <a:ea typeface="Roboto"/>
                  <a:cs typeface="Roboto"/>
                  <a:sym typeface="Roboto"/>
                </a:rPr>
                <a:t>Drawing the design of the subsystems and ordering components</a:t>
              </a:r>
              <a:endParaRPr sz="1100">
                <a:solidFill>
                  <a:schemeClr val="accent2"/>
                </a:solidFill>
                <a:latin typeface="Roboto"/>
                <a:ea typeface="Roboto"/>
                <a:cs typeface="Roboto"/>
                <a:sym typeface="Roboto"/>
              </a:endParaRPr>
            </a:p>
          </p:txBody>
        </p:sp>
        <p:sp>
          <p:nvSpPr>
            <p:cNvPr id="194" name="Google Shape;194;p30"/>
            <p:cNvSpPr txBox="1"/>
            <p:nvPr/>
          </p:nvSpPr>
          <p:spPr>
            <a:xfrm>
              <a:off x="3095625" y="2093800"/>
              <a:ext cx="9096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accent2"/>
                </a:buClr>
                <a:buSzPts val="800"/>
                <a:buFont typeface="Roboto"/>
                <a:buNone/>
              </a:pPr>
              <a:r>
                <a:rPr b="1" lang="en-US" sz="1100">
                  <a:solidFill>
                    <a:schemeClr val="accent2"/>
                  </a:solidFill>
                  <a:latin typeface="Roboto"/>
                  <a:ea typeface="Roboto"/>
                  <a:cs typeface="Roboto"/>
                  <a:sym typeface="Roboto"/>
                </a:rPr>
                <a:t>September</a:t>
              </a:r>
              <a:endParaRPr b="1" sz="1100">
                <a:solidFill>
                  <a:schemeClr val="accent2"/>
                </a:solidFill>
                <a:latin typeface="Roboto"/>
                <a:ea typeface="Roboto"/>
                <a:cs typeface="Roboto"/>
                <a:sym typeface="Roboto"/>
              </a:endParaRPr>
            </a:p>
          </p:txBody>
        </p:sp>
      </p:grpSp>
      <p:grpSp>
        <p:nvGrpSpPr>
          <p:cNvPr id="195" name="Google Shape;195;p30"/>
          <p:cNvGrpSpPr/>
          <p:nvPr/>
        </p:nvGrpSpPr>
        <p:grpSpPr>
          <a:xfrm>
            <a:off x="4758433" y="2333578"/>
            <a:ext cx="1976922" cy="2502100"/>
            <a:chOff x="4781408" y="1957150"/>
            <a:chExt cx="1709105" cy="1897975"/>
          </a:xfrm>
        </p:grpSpPr>
        <p:sp>
          <p:nvSpPr>
            <p:cNvPr id="196" name="Google Shape;196;p30"/>
            <p:cNvSpPr/>
            <p:nvPr/>
          </p:nvSpPr>
          <p:spPr>
            <a:xfrm>
              <a:off x="5338808" y="1957150"/>
              <a:ext cx="594300" cy="59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97" name="Google Shape;197;p30"/>
            <p:cNvSpPr txBox="1"/>
            <p:nvPr/>
          </p:nvSpPr>
          <p:spPr>
            <a:xfrm>
              <a:off x="4781413"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chemeClr val="accent1"/>
                </a:buClr>
                <a:buSzPts val="1000"/>
                <a:buFont typeface="Roboto"/>
                <a:buNone/>
              </a:pPr>
              <a:r>
                <a:rPr b="1" lang="en-US" sz="1200">
                  <a:solidFill>
                    <a:schemeClr val="accent1"/>
                  </a:solidFill>
                  <a:latin typeface="Roboto"/>
                  <a:ea typeface="Roboto"/>
                  <a:cs typeface="Roboto"/>
                  <a:sym typeface="Roboto"/>
                </a:rPr>
                <a:t>Integration</a:t>
              </a:r>
              <a:endParaRPr b="1" sz="1200">
                <a:solidFill>
                  <a:schemeClr val="accent1"/>
                </a:solidFill>
                <a:latin typeface="Roboto"/>
                <a:ea typeface="Roboto"/>
                <a:cs typeface="Roboto"/>
                <a:sym typeface="Roboto"/>
              </a:endParaRPr>
            </a:p>
          </p:txBody>
        </p:sp>
        <p:sp>
          <p:nvSpPr>
            <p:cNvPr id="198" name="Google Shape;198;p30"/>
            <p:cNvSpPr txBox="1"/>
            <p:nvPr/>
          </p:nvSpPr>
          <p:spPr>
            <a:xfrm>
              <a:off x="4781408" y="3117725"/>
              <a:ext cx="17091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accent1"/>
                </a:buClr>
                <a:buSzPts val="800"/>
                <a:buFont typeface="Roboto"/>
                <a:buNone/>
              </a:pPr>
              <a:r>
                <a:rPr lang="en-US" sz="1100">
                  <a:solidFill>
                    <a:schemeClr val="accent1"/>
                  </a:solidFill>
                  <a:latin typeface="Roboto"/>
                  <a:ea typeface="Roboto"/>
                  <a:cs typeface="Roboto"/>
                  <a:sym typeface="Roboto"/>
                </a:rPr>
                <a:t>Piecing together the subsystems and ensuring they are compatible</a:t>
              </a:r>
              <a:r>
                <a:rPr lang="en-US" sz="1100">
                  <a:solidFill>
                    <a:srgbClr val="858585"/>
                  </a:solidFill>
                  <a:latin typeface="Roboto"/>
                  <a:ea typeface="Roboto"/>
                  <a:cs typeface="Roboto"/>
                  <a:sym typeface="Roboto"/>
                </a:rPr>
                <a:t> </a:t>
              </a:r>
              <a:endParaRPr sz="1100">
                <a:solidFill>
                  <a:srgbClr val="858585"/>
                </a:solidFill>
                <a:latin typeface="Roboto"/>
                <a:ea typeface="Roboto"/>
                <a:cs typeface="Roboto"/>
                <a:sym typeface="Roboto"/>
              </a:endParaRPr>
            </a:p>
          </p:txBody>
        </p:sp>
        <p:sp>
          <p:nvSpPr>
            <p:cNvPr id="199" name="Google Shape;199;p30"/>
            <p:cNvSpPr txBox="1"/>
            <p:nvPr/>
          </p:nvSpPr>
          <p:spPr>
            <a:xfrm>
              <a:off x="5299046" y="2106075"/>
              <a:ext cx="6738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accent1"/>
                </a:buClr>
                <a:buSzPts val="800"/>
                <a:buFont typeface="Roboto"/>
                <a:buNone/>
              </a:pPr>
              <a:r>
                <a:rPr b="1" lang="en-US" sz="1100">
                  <a:solidFill>
                    <a:schemeClr val="accent1"/>
                  </a:solidFill>
                  <a:latin typeface="Roboto"/>
                  <a:ea typeface="Roboto"/>
                  <a:cs typeface="Roboto"/>
                  <a:sym typeface="Roboto"/>
                </a:rPr>
                <a:t>October</a:t>
              </a:r>
              <a:endParaRPr b="1" sz="1100">
                <a:solidFill>
                  <a:schemeClr val="accent1"/>
                </a:solidFill>
                <a:latin typeface="Roboto"/>
                <a:ea typeface="Roboto"/>
                <a:cs typeface="Roboto"/>
                <a:sym typeface="Roboto"/>
              </a:endParaRPr>
            </a:p>
          </p:txBody>
        </p:sp>
      </p:grpSp>
      <p:grpSp>
        <p:nvGrpSpPr>
          <p:cNvPr id="200" name="Google Shape;200;p30"/>
          <p:cNvGrpSpPr/>
          <p:nvPr/>
        </p:nvGrpSpPr>
        <p:grpSpPr>
          <a:xfrm>
            <a:off x="7166653" y="2333578"/>
            <a:ext cx="1976919" cy="2502103"/>
            <a:chOff x="6863386" y="1957150"/>
            <a:chExt cx="1709102" cy="1897977"/>
          </a:xfrm>
        </p:grpSpPr>
        <p:sp>
          <p:nvSpPr>
            <p:cNvPr id="201" name="Google Shape;201;p30"/>
            <p:cNvSpPr/>
            <p:nvPr/>
          </p:nvSpPr>
          <p:spPr>
            <a:xfrm>
              <a:off x="7420786" y="1957150"/>
              <a:ext cx="594300" cy="5943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02" name="Google Shape;202;p30"/>
            <p:cNvSpPr txBox="1"/>
            <p:nvPr/>
          </p:nvSpPr>
          <p:spPr>
            <a:xfrm>
              <a:off x="6863388" y="2660925"/>
              <a:ext cx="17091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000"/>
                <a:buFont typeface="Roboto"/>
                <a:buNone/>
              </a:pPr>
              <a:r>
                <a:rPr b="1" lang="en-US" sz="1200">
                  <a:solidFill>
                    <a:schemeClr val="dk1"/>
                  </a:solidFill>
                  <a:latin typeface="Roboto"/>
                  <a:ea typeface="Roboto"/>
                  <a:cs typeface="Roboto"/>
                  <a:sym typeface="Roboto"/>
                </a:rPr>
                <a:t>Debug</a:t>
              </a:r>
              <a:endParaRPr b="1" sz="1200">
                <a:solidFill>
                  <a:schemeClr val="dk1"/>
                </a:solidFill>
                <a:latin typeface="Roboto"/>
                <a:ea typeface="Roboto"/>
                <a:cs typeface="Roboto"/>
                <a:sym typeface="Roboto"/>
              </a:endParaRPr>
            </a:p>
          </p:txBody>
        </p:sp>
        <p:sp>
          <p:nvSpPr>
            <p:cNvPr id="203" name="Google Shape;203;p30"/>
            <p:cNvSpPr txBox="1"/>
            <p:nvPr/>
          </p:nvSpPr>
          <p:spPr>
            <a:xfrm>
              <a:off x="6863386" y="3117727"/>
              <a:ext cx="1709100" cy="737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Roboto"/>
                <a:buNone/>
              </a:pPr>
              <a:r>
                <a:rPr lang="en-US" sz="1100">
                  <a:solidFill>
                    <a:schemeClr val="dk1"/>
                  </a:solidFill>
                  <a:latin typeface="Roboto"/>
                  <a:ea typeface="Roboto"/>
                  <a:cs typeface="Roboto"/>
                  <a:sym typeface="Roboto"/>
                </a:rPr>
                <a:t>Finalize the product and eliminate all remaining issues</a:t>
              </a:r>
              <a:endParaRPr sz="1100">
                <a:solidFill>
                  <a:schemeClr val="dk1"/>
                </a:solidFill>
                <a:latin typeface="Roboto"/>
                <a:ea typeface="Roboto"/>
                <a:cs typeface="Roboto"/>
                <a:sym typeface="Roboto"/>
              </a:endParaRPr>
            </a:p>
          </p:txBody>
        </p:sp>
        <p:sp>
          <p:nvSpPr>
            <p:cNvPr id="204" name="Google Shape;204;p30"/>
            <p:cNvSpPr txBox="1"/>
            <p:nvPr/>
          </p:nvSpPr>
          <p:spPr>
            <a:xfrm>
              <a:off x="7332276" y="2106075"/>
              <a:ext cx="771300" cy="321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800"/>
                <a:buFont typeface="Roboto"/>
                <a:buNone/>
              </a:pPr>
              <a:r>
                <a:rPr b="1" lang="en-US" sz="1100">
                  <a:solidFill>
                    <a:schemeClr val="dk1"/>
                  </a:solidFill>
                  <a:latin typeface="Roboto"/>
                  <a:ea typeface="Roboto"/>
                  <a:cs typeface="Roboto"/>
                  <a:sym typeface="Roboto"/>
                </a:rPr>
                <a:t>November</a:t>
              </a:r>
              <a:endParaRPr b="1" sz="1100">
                <a:solidFill>
                  <a:schemeClr val="dk1"/>
                </a:solidFill>
                <a:latin typeface="Roboto"/>
                <a:ea typeface="Roboto"/>
                <a:cs typeface="Roboto"/>
                <a:sym typeface="Roboto"/>
              </a:endParaRPr>
            </a:p>
          </p:txBody>
        </p:sp>
      </p:grpSp>
      <p:sp>
        <p:nvSpPr>
          <p:cNvPr id="205" name="Google Shape;205;p30"/>
          <p:cNvSpPr/>
          <p:nvPr/>
        </p:nvSpPr>
        <p:spPr>
          <a:xfrm>
            <a:off x="4244495" y="2717231"/>
            <a:ext cx="687000" cy="48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06" name="Google Shape;206;p30"/>
          <p:cNvSpPr/>
          <p:nvPr/>
        </p:nvSpPr>
        <p:spPr>
          <a:xfrm>
            <a:off x="6652672" y="2717231"/>
            <a:ext cx="687000" cy="48600"/>
          </a:xfrm>
          <a:prstGeom prst="roundRect">
            <a:avLst>
              <a:gd fmla="val 50000" name="adj"/>
            </a:avLst>
          </a:prstGeom>
          <a:solidFill>
            <a:srgbClr val="00000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b="0" i="0" lang="en-US" sz="4400" u="none" cap="none" strike="noStrike">
                <a:solidFill>
                  <a:schemeClr val="dk2"/>
                </a:solidFill>
                <a:latin typeface="Arial"/>
                <a:ea typeface="Arial"/>
                <a:cs typeface="Arial"/>
                <a:sym typeface="Arial"/>
              </a:rPr>
              <a:t>Progress</a:t>
            </a:r>
            <a:r>
              <a:rPr b="0" i="0" lang="en-US" sz="4400" u="none" cap="none" strike="noStrike">
                <a:solidFill>
                  <a:schemeClr val="dk2"/>
                </a:solidFill>
                <a:latin typeface="Carme"/>
                <a:ea typeface="Carme"/>
                <a:cs typeface="Carme"/>
                <a:sym typeface="Carme"/>
              </a:rPr>
              <a:t> </a:t>
            </a:r>
            <a:endParaRPr b="0" i="0" sz="4400" u="none" cap="none" strike="noStrike">
              <a:solidFill>
                <a:schemeClr val="dk2"/>
              </a:solidFill>
              <a:latin typeface="Carme"/>
              <a:ea typeface="Carme"/>
              <a:cs typeface="Carme"/>
              <a:sym typeface="Carme"/>
            </a:endParaRPr>
          </a:p>
        </p:txBody>
      </p:sp>
      <p:sp>
        <p:nvSpPr>
          <p:cNvPr id="212" name="Google Shape;212;p31"/>
          <p:cNvSpPr txBox="1"/>
          <p:nvPr/>
        </p:nvSpPr>
        <p:spPr>
          <a:xfrm>
            <a:off x="1060800" y="1904346"/>
            <a:ext cx="7356600" cy="4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3200"/>
              <a:buFont typeface="Arial"/>
              <a:buNone/>
            </a:pPr>
            <a:r>
              <a:rPr lang="en-US" sz="3200">
                <a:solidFill>
                  <a:schemeClr val="dk1"/>
                </a:solidFill>
                <a:latin typeface="Carme"/>
                <a:ea typeface="Carme"/>
                <a:cs typeface="Carme"/>
                <a:sym typeface="Carme"/>
              </a:rPr>
              <a:t>Subsystems identified</a:t>
            </a:r>
            <a:endParaRPr b="0" i="0" sz="3200">
              <a:solidFill>
                <a:schemeClr val="dk1"/>
              </a:solidFill>
              <a:latin typeface="Carme"/>
              <a:ea typeface="Carme"/>
              <a:cs typeface="Carme"/>
              <a:sym typeface="Carme"/>
            </a:endParaRPr>
          </a:p>
        </p:txBody>
      </p:sp>
      <p:pic>
        <p:nvPicPr>
          <p:cNvPr id="213" name="Google Shape;213;p31"/>
          <p:cNvPicPr preferRelativeResize="0"/>
          <p:nvPr/>
        </p:nvPicPr>
        <p:blipFill rotWithShape="1">
          <a:blip r:embed="rId3">
            <a:alphaModFix/>
          </a:blip>
          <a:srcRect b="0" l="0" r="0" t="0"/>
          <a:stretch/>
        </p:blipFill>
        <p:spPr>
          <a:xfrm>
            <a:off x="311700" y="1741596"/>
            <a:ext cx="749100" cy="749100"/>
          </a:xfrm>
          <a:prstGeom prst="rect">
            <a:avLst/>
          </a:prstGeom>
          <a:noFill/>
          <a:ln>
            <a:noFill/>
          </a:ln>
        </p:spPr>
      </p:pic>
      <p:sp>
        <p:nvSpPr>
          <p:cNvPr id="214" name="Google Shape;214;p31"/>
          <p:cNvSpPr txBox="1"/>
          <p:nvPr/>
        </p:nvSpPr>
        <p:spPr>
          <a:xfrm>
            <a:off x="1060800" y="2722271"/>
            <a:ext cx="7297500" cy="423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200"/>
              <a:buFont typeface="Arial"/>
              <a:buNone/>
            </a:pPr>
            <a:r>
              <a:rPr lang="en-US" sz="3200">
                <a:solidFill>
                  <a:schemeClr val="dk1"/>
                </a:solidFill>
                <a:latin typeface="Carme"/>
                <a:ea typeface="Carme"/>
                <a:cs typeface="Carme"/>
                <a:sym typeface="Carme"/>
              </a:rPr>
              <a:t>Schematic in the works</a:t>
            </a:r>
            <a:endParaRPr sz="3200">
              <a:solidFill>
                <a:schemeClr val="dk1"/>
              </a:solidFill>
              <a:latin typeface="Carme"/>
              <a:ea typeface="Carme"/>
              <a:cs typeface="Carme"/>
              <a:sym typeface="Carme"/>
            </a:endParaRPr>
          </a:p>
          <a:p>
            <a:pPr indent="0" lvl="0" marL="0" marR="0" rtl="0" algn="l">
              <a:spcBef>
                <a:spcPts val="1600"/>
              </a:spcBef>
              <a:spcAft>
                <a:spcPts val="1600"/>
              </a:spcAft>
              <a:buClr>
                <a:schemeClr val="dk1"/>
              </a:buClr>
              <a:buSzPts val="3200"/>
              <a:buFont typeface="Arial"/>
              <a:buNone/>
            </a:pPr>
            <a:r>
              <a:t/>
            </a:r>
            <a:endParaRPr sz="3200">
              <a:solidFill>
                <a:schemeClr val="dk1"/>
              </a:solidFill>
              <a:latin typeface="Carme"/>
              <a:ea typeface="Carme"/>
              <a:cs typeface="Carme"/>
              <a:sym typeface="Carme"/>
            </a:endParaRPr>
          </a:p>
        </p:txBody>
      </p:sp>
      <p:pic>
        <p:nvPicPr>
          <p:cNvPr id="215" name="Google Shape;215;p31"/>
          <p:cNvPicPr preferRelativeResize="0"/>
          <p:nvPr/>
        </p:nvPicPr>
        <p:blipFill rotWithShape="1">
          <a:blip r:embed="rId3">
            <a:alphaModFix/>
          </a:blip>
          <a:srcRect b="0" l="0" r="0" t="0"/>
          <a:stretch/>
        </p:blipFill>
        <p:spPr>
          <a:xfrm>
            <a:off x="311700" y="2559521"/>
            <a:ext cx="749100" cy="749100"/>
          </a:xfrm>
          <a:prstGeom prst="rect">
            <a:avLst/>
          </a:prstGeom>
          <a:noFill/>
          <a:ln>
            <a:noFill/>
          </a:ln>
        </p:spPr>
      </p:pic>
      <p:pic>
        <p:nvPicPr>
          <p:cNvPr id="216" name="Google Shape;216;p31"/>
          <p:cNvPicPr preferRelativeResize="0"/>
          <p:nvPr/>
        </p:nvPicPr>
        <p:blipFill rotWithShape="1">
          <a:blip r:embed="rId3">
            <a:alphaModFix/>
          </a:blip>
          <a:srcRect b="0" l="0" r="0" t="0"/>
          <a:stretch/>
        </p:blipFill>
        <p:spPr>
          <a:xfrm>
            <a:off x="311700" y="3377446"/>
            <a:ext cx="749100" cy="749100"/>
          </a:xfrm>
          <a:prstGeom prst="rect">
            <a:avLst/>
          </a:prstGeom>
          <a:noFill/>
          <a:ln>
            <a:noFill/>
          </a:ln>
        </p:spPr>
      </p:pic>
      <p:sp>
        <p:nvSpPr>
          <p:cNvPr id="217" name="Google Shape;217;p31"/>
          <p:cNvSpPr txBox="1"/>
          <p:nvPr/>
        </p:nvSpPr>
        <p:spPr>
          <a:xfrm>
            <a:off x="1060800" y="3540196"/>
            <a:ext cx="7356600" cy="423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1600"/>
              </a:spcAft>
              <a:buClr>
                <a:schemeClr val="dk1"/>
              </a:buClr>
              <a:buSzPts val="3200"/>
              <a:buFont typeface="Arial"/>
              <a:buNone/>
            </a:pPr>
            <a:r>
              <a:rPr b="0" i="0" lang="en-US" sz="3200">
                <a:solidFill>
                  <a:schemeClr val="dk1"/>
                </a:solidFill>
                <a:latin typeface="Carme"/>
                <a:ea typeface="Carme"/>
                <a:cs typeface="Carme"/>
                <a:sym typeface="Carme"/>
              </a:rPr>
              <a:t>Parts ordered</a:t>
            </a:r>
            <a:endParaRPr b="0" i="0" sz="3200">
              <a:solidFill>
                <a:schemeClr val="dk1"/>
              </a:solidFill>
              <a:latin typeface="Carme"/>
              <a:ea typeface="Carme"/>
              <a:cs typeface="Carme"/>
              <a:sym typeface="Carm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b="0" i="0" lang="en-US" sz="4400" u="none" cap="none" strike="noStrike">
                <a:solidFill>
                  <a:schemeClr val="dk2"/>
                </a:solidFill>
                <a:latin typeface="Arial"/>
                <a:ea typeface="Arial"/>
                <a:cs typeface="Arial"/>
                <a:sym typeface="Arial"/>
              </a:rPr>
              <a:t>References</a:t>
            </a:r>
            <a:endParaRPr b="0" i="0" sz="4400" u="none" cap="none" strike="noStrike">
              <a:solidFill>
                <a:schemeClr val="dk2"/>
              </a:solidFill>
              <a:latin typeface="Carme"/>
              <a:ea typeface="Carme"/>
              <a:cs typeface="Carme"/>
              <a:sym typeface="Carme"/>
            </a:endParaRPr>
          </a:p>
        </p:txBody>
      </p:sp>
      <p:sp>
        <p:nvSpPr>
          <p:cNvPr id="223" name="Google Shape;223;p32"/>
          <p:cNvSpPr txBox="1"/>
          <p:nvPr>
            <p:ph idx="1" type="body"/>
          </p:nvPr>
        </p:nvSpPr>
        <p:spPr>
          <a:xfrm>
            <a:off x="563338" y="1417639"/>
            <a:ext cx="8123462" cy="3950721"/>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666666"/>
              </a:buClr>
              <a:buSzPts val="1800"/>
              <a:buFont typeface="Arial"/>
              <a:buNone/>
            </a:pPr>
            <a:r>
              <a:rPr i="0" lang="en-US" sz="1100" u="none" cap="none" strike="noStrike">
                <a:solidFill>
                  <a:srgbClr val="333333"/>
                </a:solidFill>
                <a:latin typeface="Calibri"/>
                <a:ea typeface="Calibri"/>
                <a:cs typeface="Calibri"/>
                <a:sym typeface="Calibri"/>
              </a:rPr>
              <a:t>[1] “More Links,” </a:t>
            </a:r>
            <a:r>
              <a:rPr i="1" lang="en-US" sz="1100" u="none" cap="none" strike="noStrike">
                <a:solidFill>
                  <a:srgbClr val="333333"/>
                </a:solidFill>
                <a:latin typeface="Calibri"/>
                <a:ea typeface="Calibri"/>
                <a:cs typeface="Calibri"/>
                <a:sym typeface="Calibri"/>
              </a:rPr>
              <a:t>WW2 Navy Radio - The Radioman's Job</a:t>
            </a:r>
            <a:r>
              <a:rPr i="0" lang="en-US" sz="1100" u="none" cap="none" strike="noStrike">
                <a:solidFill>
                  <a:srgbClr val="333333"/>
                </a:solidFill>
                <a:latin typeface="Calibri"/>
                <a:ea typeface="Calibri"/>
                <a:cs typeface="Calibri"/>
                <a:sym typeface="Calibri"/>
              </a:rPr>
              <a:t>. [Online]. Available: </a:t>
            </a:r>
            <a:r>
              <a:rPr i="0" lang="en-US" sz="1100" u="sng" cap="none" strike="noStrike">
                <a:solidFill>
                  <a:schemeClr val="hlink"/>
                </a:solidFill>
                <a:latin typeface="Calibri"/>
                <a:ea typeface="Calibri"/>
                <a:cs typeface="Calibri"/>
                <a:sym typeface="Calibri"/>
                <a:hlinkClick r:id="rId3"/>
              </a:rPr>
              <a:t>http://www.virhistory.com/ham</a:t>
            </a:r>
            <a:r>
              <a:rPr lang="en-US" sz="1100">
                <a:solidFill>
                  <a:srgbClr val="333333"/>
                </a:solidFill>
                <a:latin typeface="Calibri"/>
                <a:ea typeface="Calibri"/>
                <a:cs typeface="Calibri"/>
                <a:sym typeface="Calibri"/>
              </a:rPr>
              <a:t>/ .</a:t>
            </a:r>
            <a:r>
              <a:rPr i="0" lang="en-US" sz="1100" u="none" cap="none" strike="noStrike">
                <a:solidFill>
                  <a:srgbClr val="333333"/>
                </a:solidFill>
                <a:latin typeface="Calibri"/>
                <a:ea typeface="Calibri"/>
                <a:cs typeface="Calibri"/>
                <a:sym typeface="Calibri"/>
              </a:rPr>
              <a:t> [Accessed: 04</a:t>
            </a:r>
            <a:r>
              <a:rPr lang="en-US" sz="1100">
                <a:solidFill>
                  <a:srgbClr val="333333"/>
                </a:solidFill>
                <a:latin typeface="Calibri"/>
                <a:ea typeface="Calibri"/>
                <a:cs typeface="Calibri"/>
                <a:sym typeface="Calibri"/>
              </a:rPr>
              <a:t>-</a:t>
            </a:r>
            <a:r>
              <a:rPr i="0" lang="en-US" sz="1100" u="none" cap="none" strike="noStrike">
                <a:solidFill>
                  <a:srgbClr val="333333"/>
                </a:solidFill>
                <a:latin typeface="Calibri"/>
                <a:ea typeface="Calibri"/>
                <a:cs typeface="Calibri"/>
                <a:sym typeface="Calibri"/>
              </a:rPr>
              <a:t>Oct</a:t>
            </a:r>
            <a:r>
              <a:rPr lang="en-US" sz="1100">
                <a:solidFill>
                  <a:srgbClr val="333333"/>
                </a:solidFill>
                <a:latin typeface="Calibri"/>
                <a:ea typeface="Calibri"/>
                <a:cs typeface="Calibri"/>
                <a:sym typeface="Calibri"/>
              </a:rPr>
              <a:t>-</a:t>
            </a:r>
            <a:r>
              <a:rPr i="0" lang="en-US" sz="1100" u="none" cap="none" strike="noStrike">
                <a:solidFill>
                  <a:srgbClr val="333333"/>
                </a:solidFill>
                <a:latin typeface="Calibri"/>
                <a:ea typeface="Calibri"/>
                <a:cs typeface="Calibri"/>
                <a:sym typeface="Calibri"/>
              </a:rPr>
              <a:t>2018].</a:t>
            </a:r>
            <a:endParaRPr>
              <a:latin typeface="Calibri"/>
              <a:ea typeface="Calibri"/>
              <a:cs typeface="Calibri"/>
              <a:sym typeface="Calibri"/>
            </a:endParaRPr>
          </a:p>
          <a:p>
            <a:pPr indent="0" lvl="0" marL="0" marR="0" rtl="0" algn="l">
              <a:lnSpc>
                <a:spcPct val="115000"/>
              </a:lnSpc>
              <a:spcBef>
                <a:spcPts val="0"/>
              </a:spcBef>
              <a:spcAft>
                <a:spcPts val="0"/>
              </a:spcAft>
              <a:buClr>
                <a:srgbClr val="666666"/>
              </a:buClr>
              <a:buSzPts val="1800"/>
              <a:buFont typeface="Arial"/>
              <a:buNone/>
            </a:pPr>
            <a:r>
              <a:t/>
            </a:r>
            <a:endParaRPr i="0" sz="1100" u="none" cap="none" strike="noStrike">
              <a:solidFill>
                <a:srgbClr val="333333"/>
              </a:solidFill>
              <a:latin typeface="Calibri"/>
              <a:ea typeface="Calibri"/>
              <a:cs typeface="Calibri"/>
              <a:sym typeface="Calibri"/>
            </a:endParaRPr>
          </a:p>
          <a:p>
            <a:pPr indent="0" lvl="0" marL="0" marR="0" rtl="0" algn="l">
              <a:lnSpc>
                <a:spcPct val="115000"/>
              </a:lnSpc>
              <a:spcBef>
                <a:spcPts val="0"/>
              </a:spcBef>
              <a:spcAft>
                <a:spcPts val="0"/>
              </a:spcAft>
              <a:buClr>
                <a:srgbClr val="666666"/>
              </a:buClr>
              <a:buSzPts val="1800"/>
              <a:buFont typeface="Arial"/>
              <a:buNone/>
            </a:pPr>
            <a:r>
              <a:rPr i="0" lang="en-US" sz="1100" u="none" cap="none" strike="noStrike">
                <a:solidFill>
                  <a:srgbClr val="000000"/>
                </a:solidFill>
                <a:latin typeface="Calibri"/>
                <a:ea typeface="Calibri"/>
                <a:cs typeface="Calibri"/>
                <a:sym typeface="Calibri"/>
              </a:rPr>
              <a:t>[2] “Nema 23 Bipolar 1.8 degree 2.4Nm(340 oz.in) 1.8A 4.95V 57x57x104mm 4 wires”, stepperonline.com, 2018. [Online] Available: </a:t>
            </a:r>
            <a:r>
              <a:rPr i="0" lang="en-US" sz="1100" u="sng" cap="none" strike="noStrike">
                <a:solidFill>
                  <a:schemeClr val="hlink"/>
                </a:solidFill>
                <a:latin typeface="Calibri"/>
                <a:ea typeface="Calibri"/>
                <a:cs typeface="Calibri"/>
                <a:sym typeface="Calibri"/>
                <a:hlinkClick r:id="rId4"/>
              </a:rPr>
              <a:t>https://www.omc-stepperonline.com/hybrid-stepper-motor/nema-23-bipolar-18deg-24nm-340ozin-18a-495v-57x57x104mm-4-wires-23hs41-1804s.html?mfp=149-step-angle%5B1.8%5D%2C145-holding-torque-ncm%5B190%2C220%2C240%2C250%2C280%2C283%2C300%2C310%2C340%2C400%2C450%2C707%2C850%2C1300%2C2200%2C3000%5D</a:t>
            </a:r>
            <a:r>
              <a:rPr i="0" lang="en-US" sz="1100" u="none" cap="none" strike="noStrike">
                <a:solidFill>
                  <a:srgbClr val="000000"/>
                </a:solidFill>
                <a:latin typeface="Calibri"/>
                <a:ea typeface="Calibri"/>
                <a:cs typeface="Calibri"/>
                <a:sym typeface="Calibri"/>
              </a:rPr>
              <a:t>.</a:t>
            </a:r>
            <a:endParaRPr>
              <a:latin typeface="Calibri"/>
              <a:ea typeface="Calibri"/>
              <a:cs typeface="Calibri"/>
              <a:sym typeface="Calibri"/>
            </a:endParaRPr>
          </a:p>
          <a:p>
            <a:pPr indent="0" lvl="0" marL="0" marR="0" rtl="0" algn="just">
              <a:lnSpc>
                <a:spcPct val="115000"/>
              </a:lnSpc>
              <a:spcBef>
                <a:spcPts val="0"/>
              </a:spcBef>
              <a:spcAft>
                <a:spcPts val="0"/>
              </a:spcAft>
              <a:buClr>
                <a:srgbClr val="666666"/>
              </a:buClr>
              <a:buSzPts val="1800"/>
              <a:buFont typeface="Arial"/>
              <a:buNone/>
            </a:pPr>
            <a:r>
              <a:t/>
            </a:r>
            <a:endParaRPr i="0" sz="1100" u="none" cap="none" strike="noStrike">
              <a:solidFill>
                <a:srgbClr val="000000"/>
              </a:solidFill>
              <a:latin typeface="Calibri"/>
              <a:ea typeface="Calibri"/>
              <a:cs typeface="Calibri"/>
              <a:sym typeface="Calibri"/>
            </a:endParaRPr>
          </a:p>
          <a:p>
            <a:pPr indent="0" lvl="0" marL="0" marR="0" rtl="0" algn="just">
              <a:lnSpc>
                <a:spcPct val="115000"/>
              </a:lnSpc>
              <a:spcBef>
                <a:spcPts val="0"/>
              </a:spcBef>
              <a:spcAft>
                <a:spcPts val="0"/>
              </a:spcAft>
              <a:buClr>
                <a:srgbClr val="666666"/>
              </a:buClr>
              <a:buSzPts val="1800"/>
              <a:buFont typeface="Arial"/>
              <a:buNone/>
            </a:pPr>
            <a:r>
              <a:rPr i="0" lang="en-US" sz="1100" u="none" cap="none" strike="noStrike">
                <a:solidFill>
                  <a:srgbClr val="000000"/>
                </a:solidFill>
                <a:latin typeface="Calibri"/>
                <a:ea typeface="Calibri"/>
                <a:cs typeface="Calibri"/>
                <a:sym typeface="Calibri"/>
              </a:rPr>
              <a:t>[3] “Nema 17 Stepper Motor Bipolar L=33mm w/ Gear Ratio 27:1 Planetary Gearbox”, stepperonline.com, 2018. [Online] Available: </a:t>
            </a:r>
            <a:r>
              <a:rPr i="0" lang="en-US" sz="1100" u="sng" cap="none" strike="noStrike">
                <a:solidFill>
                  <a:schemeClr val="hlink"/>
                </a:solidFill>
                <a:latin typeface="Calibri"/>
                <a:ea typeface="Calibri"/>
                <a:cs typeface="Calibri"/>
                <a:sym typeface="Calibri"/>
                <a:hlinkClick r:id="rId5"/>
              </a:rPr>
              <a:t>https://www.omc-stepperonline.com/nema-17-stepper-motor-bipolar-l33mm-w-gear-raio-271-planetary-gearbox-17hs13-0404s-pg27.html</a:t>
            </a:r>
            <a:r>
              <a:rPr i="0" lang="en-US" sz="1100" u="none" cap="none" strike="noStrike">
                <a:solidFill>
                  <a:srgbClr val="000000"/>
                </a:solidFill>
                <a:latin typeface="Calibri"/>
                <a:ea typeface="Calibri"/>
                <a:cs typeface="Calibri"/>
                <a:sym typeface="Calibri"/>
              </a:rPr>
              <a:t>.</a:t>
            </a:r>
            <a:endParaRPr i="0" sz="1100" u="none" cap="none" strike="noStrike">
              <a:solidFill>
                <a:srgbClr val="666666"/>
              </a:solidFill>
              <a:latin typeface="Calibri"/>
              <a:ea typeface="Calibri"/>
              <a:cs typeface="Calibri"/>
              <a:sym typeface="Calibri"/>
            </a:endParaRPr>
          </a:p>
          <a:p>
            <a:pPr indent="0" lvl="0" marL="0" marR="0" rtl="0" algn="l">
              <a:lnSpc>
                <a:spcPct val="115000"/>
              </a:lnSpc>
              <a:spcBef>
                <a:spcPts val="1600"/>
              </a:spcBef>
              <a:spcAft>
                <a:spcPts val="0"/>
              </a:spcAft>
              <a:buClr>
                <a:srgbClr val="666666"/>
              </a:buClr>
              <a:buSzPts val="1800"/>
              <a:buFont typeface="Arial"/>
              <a:buNone/>
            </a:pPr>
            <a:r>
              <a:rPr i="0" lang="en-US" sz="1100" u="none" cap="none" strike="noStrike">
                <a:solidFill>
                  <a:schemeClr val="dk1"/>
                </a:solidFill>
                <a:latin typeface="Calibri"/>
                <a:ea typeface="Calibri"/>
                <a:cs typeface="Calibri"/>
                <a:sym typeface="Calibri"/>
              </a:rPr>
              <a:t>[4] “Frequences supported”, </a:t>
            </a:r>
            <a:r>
              <a:rPr i="0" lang="en-US" sz="1100" u="sng" cap="none" strike="noStrike">
                <a:solidFill>
                  <a:schemeClr val="hlink"/>
                </a:solidFill>
                <a:latin typeface="Calibri"/>
                <a:ea typeface="Calibri"/>
                <a:cs typeface="Calibri"/>
                <a:sym typeface="Calibri"/>
                <a:hlinkClick r:id="rId6"/>
              </a:rPr>
              <a:t>www.denkikogyo.co.jp</a:t>
            </a:r>
            <a:r>
              <a:rPr i="0" lang="en-US" sz="1100" u="none" cap="none" strike="noStrike">
                <a:solidFill>
                  <a:schemeClr val="dk1"/>
                </a:solidFill>
                <a:latin typeface="Calibri"/>
                <a:ea typeface="Calibri"/>
                <a:cs typeface="Calibri"/>
                <a:sym typeface="Calibri"/>
              </a:rPr>
              <a:t>, 2018. [Online] Available: </a:t>
            </a:r>
            <a:r>
              <a:rPr i="0" lang="en-US" sz="1100" u="sng" cap="none" strike="noStrike">
                <a:solidFill>
                  <a:schemeClr val="hlink"/>
                </a:solidFill>
                <a:latin typeface="Calibri"/>
                <a:ea typeface="Calibri"/>
                <a:cs typeface="Calibri"/>
                <a:sym typeface="Calibri"/>
                <a:hlinkClick r:id="rId7"/>
              </a:rPr>
              <a:t>https://www.denkikogyo.co.jp/en/business/elec/frequency/index.html</a:t>
            </a:r>
            <a:r>
              <a:rPr i="0" lang="en-US" sz="1100" u="none" cap="none" strike="noStrike">
                <a:solidFill>
                  <a:schemeClr val="dk1"/>
                </a:solidFill>
                <a:latin typeface="Calibri"/>
                <a:ea typeface="Calibri"/>
                <a:cs typeface="Calibri"/>
                <a:sym typeface="Calibri"/>
              </a:rPr>
              <a:t>. </a:t>
            </a:r>
            <a:endParaRPr>
              <a:latin typeface="Calibri"/>
              <a:ea typeface="Calibri"/>
              <a:cs typeface="Calibri"/>
              <a:sym typeface="Calibri"/>
            </a:endParaRPr>
          </a:p>
          <a:p>
            <a:pPr indent="0" lvl="0" marL="0" marR="0" rtl="0" algn="l">
              <a:lnSpc>
                <a:spcPct val="115000"/>
              </a:lnSpc>
              <a:spcBef>
                <a:spcPts val="1600"/>
              </a:spcBef>
              <a:spcAft>
                <a:spcPts val="0"/>
              </a:spcAft>
              <a:buClr>
                <a:srgbClr val="666666"/>
              </a:buClr>
              <a:buSzPts val="1800"/>
              <a:buFont typeface="Arial"/>
              <a:buNone/>
            </a:pPr>
            <a:r>
              <a:rPr i="0" lang="en-US" sz="1100" u="none" cap="none" strike="noStrike">
                <a:solidFill>
                  <a:schemeClr val="dk1"/>
                </a:solidFill>
                <a:latin typeface="Calibri"/>
                <a:ea typeface="Calibri"/>
                <a:cs typeface="Calibri"/>
                <a:sym typeface="Calibri"/>
              </a:rPr>
              <a:t>[5] “N4ZOU's </a:t>
            </a:r>
            <a:r>
              <a:rPr i="0" lang="en-US" sz="1100" u="none" cap="none" strike="noStrike">
                <a:solidFill>
                  <a:srgbClr val="000000"/>
                </a:solidFill>
                <a:latin typeface="Calibri"/>
                <a:ea typeface="Calibri"/>
                <a:cs typeface="Calibri"/>
                <a:sym typeface="Calibri"/>
              </a:rPr>
              <a:t>Variable Inductor Design”, eHam.net, 2018. [Online] Available:</a:t>
            </a:r>
            <a:r>
              <a:rPr i="0" lang="en-US" sz="1100" u="sng" cap="none" strike="noStrike">
                <a:solidFill>
                  <a:schemeClr val="hlink"/>
                </a:solidFill>
                <a:latin typeface="Calibri"/>
                <a:ea typeface="Calibri"/>
                <a:cs typeface="Calibri"/>
                <a:sym typeface="Calibri"/>
                <a:hlinkClick r:id="rId8"/>
              </a:rPr>
              <a:t>https://www.eham.net/articles/9641</a:t>
            </a:r>
            <a:r>
              <a:rPr i="0" lang="en-US" sz="1100" u="none" cap="none" strike="noStrike">
                <a:solidFill>
                  <a:srgbClr val="000000"/>
                </a:solidFill>
                <a:latin typeface="Calibri"/>
                <a:ea typeface="Calibri"/>
                <a:cs typeface="Calibri"/>
                <a:sym typeface="Calibri"/>
              </a:rPr>
              <a:t>.</a:t>
            </a:r>
            <a:endParaRPr>
              <a:latin typeface="Calibri"/>
              <a:ea typeface="Calibri"/>
              <a:cs typeface="Calibri"/>
              <a:sym typeface="Calibri"/>
            </a:endParaRPr>
          </a:p>
          <a:p>
            <a:pPr indent="0" lvl="0" marL="0" marR="0" rtl="0" algn="l">
              <a:lnSpc>
                <a:spcPct val="115000"/>
              </a:lnSpc>
              <a:spcBef>
                <a:spcPts val="1600"/>
              </a:spcBef>
              <a:spcAft>
                <a:spcPts val="0"/>
              </a:spcAft>
              <a:buClr>
                <a:srgbClr val="666666"/>
              </a:buClr>
              <a:buSzPts val="1800"/>
              <a:buFont typeface="Arial"/>
              <a:buNone/>
            </a:pPr>
            <a:r>
              <a:rPr i="0" lang="en-US" sz="1100" u="none" cap="none" strike="noStrike">
                <a:solidFill>
                  <a:srgbClr val="000000"/>
                </a:solidFill>
                <a:latin typeface="Calibri"/>
                <a:ea typeface="Calibri"/>
                <a:cs typeface="Calibri"/>
                <a:sym typeface="Calibri"/>
              </a:rPr>
              <a:t>[6] “Smith Chart Interface”, </a:t>
            </a:r>
            <a:r>
              <a:rPr i="0" lang="en-US" sz="1100" u="sng" cap="none" strike="noStrike">
                <a:solidFill>
                  <a:schemeClr val="hlink"/>
                </a:solidFill>
                <a:latin typeface="Calibri"/>
                <a:ea typeface="Calibri"/>
                <a:cs typeface="Calibri"/>
                <a:sym typeface="Calibri"/>
                <a:hlinkClick r:id="rId9"/>
              </a:rPr>
              <a:t>www.w7ay.net</a:t>
            </a:r>
            <a:r>
              <a:rPr i="0" lang="en-US" sz="1100" u="none" cap="none" strike="noStrike">
                <a:solidFill>
                  <a:srgbClr val="000000"/>
                </a:solidFill>
                <a:latin typeface="Calibri"/>
                <a:ea typeface="Calibri"/>
                <a:cs typeface="Calibri"/>
                <a:sym typeface="Calibri"/>
              </a:rPr>
              <a:t>, 2018. [Online] Available: </a:t>
            </a:r>
            <a:r>
              <a:rPr i="0" lang="en-US" sz="1100" u="sng" cap="none" strike="noStrike">
                <a:solidFill>
                  <a:schemeClr val="hlink"/>
                </a:solidFill>
                <a:latin typeface="Calibri"/>
                <a:ea typeface="Calibri"/>
                <a:cs typeface="Calibri"/>
                <a:sym typeface="Calibri"/>
                <a:hlinkClick r:id="rId10"/>
              </a:rPr>
              <a:t>https://www.w7ay.net/site/Applications/AAplot/Contents/SmithChart.html</a:t>
            </a:r>
            <a:r>
              <a:rPr i="0" lang="en-US" sz="1100" u="none" cap="none" strike="noStrike">
                <a:solidFill>
                  <a:srgbClr val="000000"/>
                </a:solidFill>
                <a:latin typeface="Calibri"/>
                <a:ea typeface="Calibri"/>
                <a:cs typeface="Calibri"/>
                <a:sym typeface="Calibri"/>
              </a:rPr>
              <a:t>.  </a:t>
            </a:r>
            <a:endParaRPr>
              <a:latin typeface="Calibri"/>
              <a:ea typeface="Calibri"/>
              <a:cs typeface="Calibri"/>
              <a:sym typeface="Calibri"/>
            </a:endParaRPr>
          </a:p>
          <a:p>
            <a:pPr indent="0" lvl="0" marL="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rme"/>
              <a:ea typeface="Carme"/>
              <a:cs typeface="Carme"/>
              <a:sym typeface="Carm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b="0" i="0" lang="en-US" sz="4400" u="none" cap="none" strike="noStrike">
                <a:solidFill>
                  <a:schemeClr val="dk2"/>
                </a:solidFill>
                <a:latin typeface="Arial"/>
                <a:ea typeface="Arial"/>
                <a:cs typeface="Arial"/>
                <a:sym typeface="Arial"/>
              </a:rPr>
              <a:t>References</a:t>
            </a:r>
            <a:endParaRPr b="0" i="0" sz="4400" u="none" cap="none" strike="noStrike">
              <a:solidFill>
                <a:schemeClr val="dk2"/>
              </a:solidFill>
              <a:latin typeface="Carme"/>
              <a:ea typeface="Carme"/>
              <a:cs typeface="Carme"/>
              <a:sym typeface="Carme"/>
            </a:endParaRPr>
          </a:p>
        </p:txBody>
      </p:sp>
      <p:sp>
        <p:nvSpPr>
          <p:cNvPr id="229" name="Google Shape;229;p33"/>
          <p:cNvSpPr txBox="1"/>
          <p:nvPr>
            <p:ph idx="1" type="body"/>
          </p:nvPr>
        </p:nvSpPr>
        <p:spPr>
          <a:xfrm>
            <a:off x="563338" y="1384430"/>
            <a:ext cx="8123462" cy="3950721"/>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666666"/>
              </a:buClr>
              <a:buSzPts val="1800"/>
              <a:buFont typeface="Arial"/>
              <a:buNone/>
            </a:pPr>
            <a:r>
              <a:rPr i="0" lang="en-US" sz="1100" u="none" cap="none" strike="noStrike">
                <a:solidFill>
                  <a:srgbClr val="666666"/>
                </a:solidFill>
                <a:latin typeface="Calibri"/>
                <a:ea typeface="Calibri"/>
                <a:cs typeface="Calibri"/>
                <a:sym typeface="Calibri"/>
              </a:rPr>
              <a:t>[</a:t>
            </a:r>
            <a:r>
              <a:rPr i="0" lang="en-US" sz="1100" u="none" cap="none" strike="noStrike">
                <a:solidFill>
                  <a:schemeClr val="dk1"/>
                </a:solidFill>
                <a:latin typeface="Calibri"/>
                <a:ea typeface="Calibri"/>
                <a:cs typeface="Calibri"/>
                <a:sym typeface="Calibri"/>
              </a:rPr>
              <a:t>7] MFJ Enterprises Inc., Starkville, MS, USA, “Tuners, Antenna Tuners,” Available: </a:t>
            </a:r>
            <a:r>
              <a:rPr i="0" lang="en-US" sz="1100" u="sng" cap="none" strike="noStrike">
                <a:solidFill>
                  <a:schemeClr val="hlink"/>
                </a:solidFill>
                <a:latin typeface="Calibri"/>
                <a:ea typeface="Calibri"/>
                <a:cs typeface="Calibri"/>
                <a:sym typeface="Calibri"/>
                <a:hlinkClick r:id="rId3"/>
              </a:rPr>
              <a:t>http://www.mfjenterprises.com/Categories.php?sub=0&amp;ref=5</a:t>
            </a:r>
            <a:r>
              <a:rPr i="0" lang="en-US" sz="1100" u="none" cap="none" strike="noStrike">
                <a:solidFill>
                  <a:schemeClr val="dk1"/>
                </a:solidFill>
                <a:latin typeface="Calibri"/>
                <a:ea typeface="Calibri"/>
                <a:cs typeface="Calibri"/>
                <a:sym typeface="Calibri"/>
              </a:rPr>
              <a:t> . [Accessed: </a:t>
            </a:r>
            <a:r>
              <a:rPr lang="en-US" sz="1100">
                <a:latin typeface="Calibri"/>
                <a:ea typeface="Calibri"/>
                <a:cs typeface="Calibri"/>
                <a:sym typeface="Calibri"/>
              </a:rPr>
              <a:t>30-</a:t>
            </a:r>
            <a:r>
              <a:rPr i="0" lang="en-US" sz="1100" u="none" cap="none" strike="noStrike">
                <a:solidFill>
                  <a:schemeClr val="dk1"/>
                </a:solidFill>
                <a:latin typeface="Calibri"/>
                <a:ea typeface="Calibri"/>
                <a:cs typeface="Calibri"/>
                <a:sym typeface="Calibri"/>
              </a:rPr>
              <a:t>Sep</a:t>
            </a:r>
            <a:r>
              <a:rPr lang="en-US" sz="1100">
                <a:latin typeface="Calibri"/>
                <a:ea typeface="Calibri"/>
                <a:cs typeface="Calibri"/>
                <a:sym typeface="Calibri"/>
              </a:rPr>
              <a:t>-</a:t>
            </a:r>
            <a:r>
              <a:rPr i="0" lang="en-US" sz="1100" u="none" cap="none" strike="noStrike">
                <a:solidFill>
                  <a:schemeClr val="dk1"/>
                </a:solidFill>
                <a:latin typeface="Calibri"/>
                <a:ea typeface="Calibri"/>
                <a:cs typeface="Calibri"/>
                <a:sym typeface="Calibri"/>
              </a:rPr>
              <a:t>2018].</a:t>
            </a:r>
            <a:endParaRPr i="0" sz="1100" u="none" cap="none" strike="noStrike">
              <a:solidFill>
                <a:schemeClr val="dk1"/>
              </a:solidFill>
              <a:latin typeface="Calibri"/>
              <a:ea typeface="Calibri"/>
              <a:cs typeface="Calibri"/>
              <a:sym typeface="Calibri"/>
            </a:endParaRPr>
          </a:p>
          <a:p>
            <a:pPr indent="0" lvl="0" marL="0" marR="0" rtl="0" algn="l">
              <a:lnSpc>
                <a:spcPct val="115000"/>
              </a:lnSpc>
              <a:spcBef>
                <a:spcPts val="1600"/>
              </a:spcBef>
              <a:spcAft>
                <a:spcPts val="0"/>
              </a:spcAft>
              <a:buClr>
                <a:srgbClr val="666666"/>
              </a:buClr>
              <a:buSzPts val="1800"/>
              <a:buFont typeface="Arial"/>
              <a:buNone/>
            </a:pPr>
            <a:r>
              <a:rPr i="0" lang="en-US" sz="1100" u="none" cap="none" strike="noStrike">
                <a:solidFill>
                  <a:schemeClr val="dk1"/>
                </a:solidFill>
                <a:latin typeface="Calibri"/>
                <a:ea typeface="Calibri"/>
                <a:cs typeface="Calibri"/>
                <a:sym typeface="Calibri"/>
              </a:rPr>
              <a:t>[8] “Dr. Mehmet Kurum”, </a:t>
            </a:r>
            <a:r>
              <a:rPr i="0" lang="en-US" sz="1100" u="sng" cap="none" strike="noStrike">
                <a:solidFill>
                  <a:schemeClr val="hlink"/>
                </a:solidFill>
                <a:latin typeface="Calibri"/>
                <a:ea typeface="Calibri"/>
                <a:cs typeface="Calibri"/>
                <a:sym typeface="Calibri"/>
                <a:hlinkClick r:id="rId4"/>
              </a:rPr>
              <a:t>www.ecemsstate.edu</a:t>
            </a:r>
            <a:r>
              <a:rPr i="0" lang="en-US" sz="1100" u="none" cap="none" strike="noStrike">
                <a:solidFill>
                  <a:schemeClr val="dk1"/>
                </a:solidFill>
                <a:latin typeface="Calibri"/>
                <a:ea typeface="Calibri"/>
                <a:cs typeface="Calibri"/>
                <a:sym typeface="Calibri"/>
              </a:rPr>
              <a:t>, 2018. [Online] Available: </a:t>
            </a:r>
            <a:r>
              <a:rPr i="0" lang="en-US" sz="1100" u="sng" cap="none" strike="noStrike">
                <a:solidFill>
                  <a:schemeClr val="hlink"/>
                </a:solidFill>
                <a:latin typeface="Calibri"/>
                <a:ea typeface="Calibri"/>
                <a:cs typeface="Calibri"/>
                <a:sym typeface="Calibri"/>
                <a:hlinkClick r:id="rId5"/>
              </a:rPr>
              <a:t>http://www.ece.msstate.edu/people/faculty/dr-mehmet-kurum/</a:t>
            </a:r>
            <a:r>
              <a:rPr i="0" lang="en-US" sz="1100" u="none" cap="none" strike="noStrike">
                <a:solidFill>
                  <a:schemeClr val="dk1"/>
                </a:solidFill>
                <a:latin typeface="Calibri"/>
                <a:ea typeface="Calibri"/>
                <a:cs typeface="Calibri"/>
                <a:sym typeface="Calibri"/>
              </a:rPr>
              <a:t>. </a:t>
            </a:r>
            <a:endParaRPr>
              <a:latin typeface="Calibri"/>
              <a:ea typeface="Calibri"/>
              <a:cs typeface="Calibri"/>
              <a:sym typeface="Calibri"/>
            </a:endParaRPr>
          </a:p>
          <a:p>
            <a:pPr indent="0" lvl="0" marL="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rme"/>
              <a:ea typeface="Carme"/>
              <a:cs typeface="Carme"/>
              <a:sym typeface="Carm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idx="1" type="subTitle"/>
          </p:nvPr>
        </p:nvSpPr>
        <p:spPr>
          <a:xfrm>
            <a:off x="1371600" y="4413142"/>
            <a:ext cx="6400800" cy="175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212121"/>
              </a:buClr>
              <a:buSzPts val="2100"/>
              <a:buFont typeface="Arial"/>
              <a:buNone/>
            </a:pPr>
            <a:r>
              <a:rPr b="1" i="0" lang="en-US" sz="2100" u="none" cap="none" strike="noStrike">
                <a:solidFill>
                  <a:srgbClr val="212121"/>
                </a:solidFill>
                <a:latin typeface="Arial"/>
                <a:ea typeface="Arial"/>
                <a:cs typeface="Arial"/>
                <a:sym typeface="Arial"/>
              </a:rPr>
              <a:t>Automatic ham radio antenna tuner</a:t>
            </a:r>
            <a:endParaRPr/>
          </a:p>
          <a:p>
            <a:pPr indent="0" lvl="0" marL="0" marR="0" rtl="0" algn="ctr">
              <a:spcBef>
                <a:spcPts val="640"/>
              </a:spcBef>
              <a:spcAft>
                <a:spcPts val="0"/>
              </a:spcAft>
              <a:buClr>
                <a:srgbClr val="888888"/>
              </a:buClr>
              <a:buSzPts val="3200"/>
              <a:buFont typeface="Arial"/>
              <a:buNone/>
            </a:pPr>
            <a:r>
              <a:t/>
            </a:r>
            <a:endParaRPr b="0" i="0" sz="3200" u="none" cap="none" strike="noStrike">
              <a:solidFill>
                <a:srgbClr val="888888"/>
              </a:solidFill>
              <a:latin typeface="Carme"/>
              <a:ea typeface="Carme"/>
              <a:cs typeface="Carme"/>
              <a:sym typeface="Carme"/>
            </a:endParaRPr>
          </a:p>
        </p:txBody>
      </p:sp>
      <p:sp>
        <p:nvSpPr>
          <p:cNvPr id="235" name="Google Shape;235;p34"/>
          <p:cNvSpPr txBox="1"/>
          <p:nvPr>
            <p:ph type="title"/>
          </p:nvPr>
        </p:nvSpPr>
        <p:spPr>
          <a:xfrm>
            <a:off x="571724" y="1530001"/>
            <a:ext cx="800055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7200"/>
              <a:buFont typeface="Arial"/>
              <a:buNone/>
            </a:pPr>
            <a:r>
              <a:rPr b="1" i="0" lang="en-US" sz="7200" u="none" cap="none" strike="noStrike">
                <a:solidFill>
                  <a:schemeClr val="dk2"/>
                </a:solidFill>
                <a:latin typeface="Arial"/>
                <a:ea typeface="Arial"/>
                <a:cs typeface="Arial"/>
                <a:sym typeface="Arial"/>
              </a:rPr>
              <a:t>Intellitune</a:t>
            </a:r>
            <a:endParaRPr b="1" i="0" sz="7200" u="none" cap="none" strike="noStrike">
              <a:solidFill>
                <a:schemeClr val="dk2"/>
              </a:solidFill>
              <a:latin typeface="Carme"/>
              <a:ea typeface="Carme"/>
              <a:cs typeface="Carme"/>
              <a:sym typeface="Carm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7"/>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Calibri"/>
              <a:buNone/>
            </a:pPr>
            <a:r>
              <a:rPr i="0" lang="en-US" sz="4400" u="none" cap="none" strike="noStrike">
                <a:solidFill>
                  <a:schemeClr val="dk2"/>
                </a:solidFill>
                <a:latin typeface="Calibri"/>
                <a:ea typeface="Calibri"/>
                <a:cs typeface="Calibri"/>
                <a:sym typeface="Calibri"/>
              </a:rPr>
              <a:t>Team Members</a:t>
            </a:r>
            <a:endParaRPr i="0" sz="4400" u="none" cap="none" strike="noStrike">
              <a:solidFill>
                <a:schemeClr val="dk2"/>
              </a:solidFill>
              <a:latin typeface="Calibri"/>
              <a:ea typeface="Calibri"/>
              <a:cs typeface="Calibri"/>
              <a:sym typeface="Calibri"/>
            </a:endParaRPr>
          </a:p>
        </p:txBody>
      </p:sp>
      <p:sp>
        <p:nvSpPr>
          <p:cNvPr id="76" name="Google Shape;76;p17"/>
          <p:cNvSpPr txBox="1"/>
          <p:nvPr/>
        </p:nvSpPr>
        <p:spPr>
          <a:xfrm>
            <a:off x="2536950" y="4199624"/>
            <a:ext cx="1863900" cy="49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1600"/>
              </a:spcAft>
              <a:buClr>
                <a:schemeClr val="dk1"/>
              </a:buClr>
              <a:buSzPts val="2200"/>
              <a:buFont typeface="Arial"/>
              <a:buNone/>
            </a:pPr>
            <a:r>
              <a:rPr b="0" i="0" lang="en-US" sz="2200">
                <a:solidFill>
                  <a:schemeClr val="dk1"/>
                </a:solidFill>
                <a:latin typeface="Calibri"/>
                <a:ea typeface="Calibri"/>
                <a:cs typeface="Calibri"/>
                <a:sym typeface="Calibri"/>
              </a:rPr>
              <a:t>Jonah Stevens</a:t>
            </a:r>
            <a:endParaRPr b="0" i="0" sz="2200">
              <a:solidFill>
                <a:schemeClr val="dk1"/>
              </a:solidFill>
              <a:latin typeface="Arial"/>
              <a:ea typeface="Arial"/>
              <a:cs typeface="Arial"/>
              <a:sym typeface="Arial"/>
            </a:endParaRPr>
          </a:p>
        </p:txBody>
      </p:sp>
      <p:pic>
        <p:nvPicPr>
          <p:cNvPr id="77" name="Google Shape;77;p17"/>
          <p:cNvPicPr preferRelativeResize="0"/>
          <p:nvPr/>
        </p:nvPicPr>
        <p:blipFill rotWithShape="1">
          <a:blip r:embed="rId3">
            <a:alphaModFix/>
          </a:blip>
          <a:srcRect b="7832" l="0" r="0" t="20769"/>
          <a:stretch/>
        </p:blipFill>
        <p:spPr>
          <a:xfrm>
            <a:off x="2613575" y="1703324"/>
            <a:ext cx="1787271" cy="2269851"/>
          </a:xfrm>
          <a:prstGeom prst="rect">
            <a:avLst/>
          </a:prstGeom>
          <a:noFill/>
          <a:ln cap="flat" cmpd="sng" w="19050">
            <a:solidFill>
              <a:srgbClr val="990000"/>
            </a:solidFill>
            <a:prstDash val="solid"/>
            <a:round/>
            <a:headEnd len="sm" w="sm" type="none"/>
            <a:tailEnd len="sm" w="sm" type="none"/>
          </a:ln>
        </p:spPr>
      </p:pic>
      <p:pic>
        <p:nvPicPr>
          <p:cNvPr id="78" name="Google Shape;78;p17"/>
          <p:cNvPicPr preferRelativeResize="0"/>
          <p:nvPr/>
        </p:nvPicPr>
        <p:blipFill rotWithShape="1">
          <a:blip r:embed="rId4">
            <a:alphaModFix/>
          </a:blip>
          <a:srcRect b="0" l="0" r="0" t="15333"/>
          <a:stretch/>
        </p:blipFill>
        <p:spPr>
          <a:xfrm>
            <a:off x="4795092" y="1703348"/>
            <a:ext cx="1787279" cy="2269814"/>
          </a:xfrm>
          <a:prstGeom prst="rect">
            <a:avLst/>
          </a:prstGeom>
          <a:noFill/>
          <a:ln cap="flat" cmpd="sng" w="19050">
            <a:solidFill>
              <a:srgbClr val="990000"/>
            </a:solidFill>
            <a:prstDash val="solid"/>
            <a:round/>
            <a:headEnd len="sm" w="sm" type="none"/>
            <a:tailEnd len="sm" w="sm" type="none"/>
          </a:ln>
        </p:spPr>
      </p:pic>
      <p:sp>
        <p:nvSpPr>
          <p:cNvPr id="79" name="Google Shape;79;p17"/>
          <p:cNvSpPr txBox="1"/>
          <p:nvPr/>
        </p:nvSpPr>
        <p:spPr>
          <a:xfrm>
            <a:off x="6924001" y="4648699"/>
            <a:ext cx="1965300" cy="8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200"/>
              <a:buFont typeface="Calibri"/>
              <a:buNone/>
            </a:pPr>
            <a:r>
              <a:rPr lang="en-US" sz="1200">
                <a:solidFill>
                  <a:schemeClr val="dk2"/>
                </a:solidFill>
                <a:latin typeface="Calibri"/>
                <a:ea typeface="Calibri"/>
                <a:cs typeface="Calibri"/>
                <a:sym typeface="Calibri"/>
              </a:rPr>
              <a:t>   Electrical Engineering</a:t>
            </a:r>
            <a:endParaRPr sz="1200">
              <a:solidFill>
                <a:schemeClr val="dk2"/>
              </a:solidFill>
              <a:latin typeface="Calibri"/>
              <a:ea typeface="Calibri"/>
              <a:cs typeface="Calibri"/>
              <a:sym typeface="Calibri"/>
            </a:endParaRPr>
          </a:p>
        </p:txBody>
      </p:sp>
      <p:sp>
        <p:nvSpPr>
          <p:cNvPr id="80" name="Google Shape;80;p17"/>
          <p:cNvSpPr txBox="1"/>
          <p:nvPr/>
        </p:nvSpPr>
        <p:spPr>
          <a:xfrm>
            <a:off x="4706100" y="4648699"/>
            <a:ext cx="1965300" cy="8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200"/>
              <a:buFont typeface="Calibri"/>
              <a:buNone/>
            </a:pPr>
            <a:r>
              <a:rPr lang="en-US" sz="1200">
                <a:solidFill>
                  <a:schemeClr val="dk2"/>
                </a:solidFill>
                <a:latin typeface="Calibri"/>
                <a:ea typeface="Calibri"/>
                <a:cs typeface="Calibri"/>
                <a:sym typeface="Calibri"/>
              </a:rPr>
              <a:t>  Electrical Engineering</a:t>
            </a:r>
            <a:endParaRPr sz="1200">
              <a:solidFill>
                <a:schemeClr val="dk2"/>
              </a:solidFill>
              <a:latin typeface="Calibri"/>
              <a:ea typeface="Calibri"/>
              <a:cs typeface="Calibri"/>
              <a:sym typeface="Calibri"/>
            </a:endParaRPr>
          </a:p>
          <a:p>
            <a:pPr indent="0" lvl="0" marL="0" marR="0" rtl="0" algn="ctr">
              <a:lnSpc>
                <a:spcPct val="115000"/>
              </a:lnSpc>
              <a:spcBef>
                <a:spcPts val="1600"/>
              </a:spcBef>
              <a:spcAft>
                <a:spcPts val="1600"/>
              </a:spcAft>
              <a:buClr>
                <a:schemeClr val="dk1"/>
              </a:buClr>
              <a:buSzPts val="1200"/>
              <a:buFont typeface="Calibri"/>
              <a:buNone/>
            </a:pPr>
            <a:r>
              <a:t/>
            </a:r>
            <a:endParaRPr b="1" sz="1200">
              <a:solidFill>
                <a:schemeClr val="dk2"/>
              </a:solidFill>
              <a:latin typeface="Calibri"/>
              <a:ea typeface="Calibri"/>
              <a:cs typeface="Calibri"/>
              <a:sym typeface="Calibri"/>
            </a:endParaRPr>
          </a:p>
        </p:txBody>
      </p:sp>
      <p:sp>
        <p:nvSpPr>
          <p:cNvPr id="81" name="Google Shape;81;p17"/>
          <p:cNvSpPr txBox="1"/>
          <p:nvPr/>
        </p:nvSpPr>
        <p:spPr>
          <a:xfrm>
            <a:off x="2486250" y="4648699"/>
            <a:ext cx="1965300" cy="951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200"/>
              <a:buFont typeface="Calibri"/>
              <a:buNone/>
            </a:pPr>
            <a:r>
              <a:rPr lang="en-US" sz="1200">
                <a:solidFill>
                  <a:schemeClr val="dk2"/>
                </a:solidFill>
                <a:latin typeface="Calibri"/>
                <a:ea typeface="Calibri"/>
                <a:cs typeface="Calibri"/>
                <a:sym typeface="Calibri"/>
              </a:rPr>
              <a:t>Electrical Engineering</a:t>
            </a:r>
            <a:endParaRPr sz="1200">
              <a:solidFill>
                <a:schemeClr val="dk2"/>
              </a:solidFill>
              <a:latin typeface="Calibri"/>
              <a:ea typeface="Calibri"/>
              <a:cs typeface="Calibri"/>
              <a:sym typeface="Calibri"/>
            </a:endParaRPr>
          </a:p>
          <a:p>
            <a:pPr indent="0" lvl="0" marL="0" marR="0" rtl="0" algn="ctr">
              <a:lnSpc>
                <a:spcPct val="115000"/>
              </a:lnSpc>
              <a:spcBef>
                <a:spcPts val="1600"/>
              </a:spcBef>
              <a:spcAft>
                <a:spcPts val="1600"/>
              </a:spcAft>
              <a:buClr>
                <a:schemeClr val="dk1"/>
              </a:buClr>
              <a:buSzPts val="1200"/>
              <a:buFont typeface="Calibri"/>
              <a:buNone/>
            </a:pPr>
            <a:r>
              <a:t/>
            </a:r>
            <a:endParaRPr b="1" sz="1200">
              <a:solidFill>
                <a:schemeClr val="dk2"/>
              </a:solidFill>
              <a:latin typeface="Calibri"/>
              <a:ea typeface="Calibri"/>
              <a:cs typeface="Calibri"/>
              <a:sym typeface="Calibri"/>
            </a:endParaRPr>
          </a:p>
        </p:txBody>
      </p:sp>
      <p:pic>
        <p:nvPicPr>
          <p:cNvPr id="82" name="Google Shape;82;p17"/>
          <p:cNvPicPr preferRelativeResize="0"/>
          <p:nvPr/>
        </p:nvPicPr>
        <p:blipFill rotWithShape="1">
          <a:blip r:embed="rId5">
            <a:alphaModFix/>
          </a:blip>
          <a:srcRect b="0" l="8255" r="6375" t="25373"/>
          <a:stretch/>
        </p:blipFill>
        <p:spPr>
          <a:xfrm>
            <a:off x="7075300" y="1703337"/>
            <a:ext cx="1731076" cy="2269853"/>
          </a:xfrm>
          <a:prstGeom prst="rect">
            <a:avLst/>
          </a:prstGeom>
          <a:noFill/>
          <a:ln cap="flat" cmpd="sng" w="19050">
            <a:solidFill>
              <a:srgbClr val="990000"/>
            </a:solidFill>
            <a:prstDash val="solid"/>
            <a:round/>
            <a:headEnd len="sm" w="sm" type="none"/>
            <a:tailEnd len="sm" w="sm" type="none"/>
          </a:ln>
        </p:spPr>
      </p:pic>
      <p:sp>
        <p:nvSpPr>
          <p:cNvPr id="83" name="Google Shape;83;p17"/>
          <p:cNvSpPr txBox="1"/>
          <p:nvPr/>
        </p:nvSpPr>
        <p:spPr>
          <a:xfrm>
            <a:off x="162750" y="4648699"/>
            <a:ext cx="1965300" cy="88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2"/>
              </a:buClr>
              <a:buSzPts val="1200"/>
              <a:buFont typeface="Calibri"/>
              <a:buNone/>
            </a:pPr>
            <a:r>
              <a:rPr lang="en-US" sz="1200">
                <a:solidFill>
                  <a:schemeClr val="dk2"/>
                </a:solidFill>
                <a:latin typeface="Calibri"/>
                <a:ea typeface="Calibri"/>
                <a:cs typeface="Calibri"/>
                <a:sym typeface="Calibri"/>
              </a:rPr>
              <a:t>Electrical Engineering</a:t>
            </a:r>
            <a:endParaRPr sz="1200">
              <a:solidFill>
                <a:schemeClr val="dk2"/>
              </a:solidFill>
              <a:latin typeface="Calibri"/>
              <a:ea typeface="Calibri"/>
              <a:cs typeface="Calibri"/>
              <a:sym typeface="Calibri"/>
            </a:endParaRPr>
          </a:p>
          <a:p>
            <a:pPr indent="0" lvl="0" marL="0" marR="0" rtl="0" algn="ctr">
              <a:lnSpc>
                <a:spcPct val="115000"/>
              </a:lnSpc>
              <a:spcBef>
                <a:spcPts val="1600"/>
              </a:spcBef>
              <a:spcAft>
                <a:spcPts val="1600"/>
              </a:spcAft>
              <a:buClr>
                <a:schemeClr val="dk2"/>
              </a:buClr>
              <a:buSzPts val="1200"/>
              <a:buFont typeface="Calibri"/>
              <a:buNone/>
            </a:pPr>
            <a:r>
              <a:rPr b="1" lang="en-US" sz="1200">
                <a:solidFill>
                  <a:schemeClr val="dk2"/>
                </a:solidFill>
                <a:latin typeface="Calibri"/>
                <a:ea typeface="Calibri"/>
                <a:cs typeface="Calibri"/>
                <a:sym typeface="Calibri"/>
              </a:rPr>
              <a:t>Team Lead</a:t>
            </a:r>
            <a:endParaRPr b="1" sz="1200">
              <a:solidFill>
                <a:schemeClr val="dk2"/>
              </a:solidFill>
              <a:latin typeface="Calibri"/>
              <a:ea typeface="Calibri"/>
              <a:cs typeface="Calibri"/>
              <a:sym typeface="Calibri"/>
            </a:endParaRPr>
          </a:p>
        </p:txBody>
      </p:sp>
      <p:pic>
        <p:nvPicPr>
          <p:cNvPr id="84" name="Google Shape;84;p17"/>
          <p:cNvPicPr preferRelativeResize="0"/>
          <p:nvPr/>
        </p:nvPicPr>
        <p:blipFill rotWithShape="1">
          <a:blip r:embed="rId6">
            <a:alphaModFix/>
          </a:blip>
          <a:srcRect b="3151" l="9789" r="14083" t="26346"/>
          <a:stretch/>
        </p:blipFill>
        <p:spPr>
          <a:xfrm>
            <a:off x="328425" y="1703349"/>
            <a:ext cx="1633928" cy="2269827"/>
          </a:xfrm>
          <a:prstGeom prst="rect">
            <a:avLst/>
          </a:prstGeom>
          <a:noFill/>
          <a:ln cap="flat" cmpd="sng" w="19050">
            <a:solidFill>
              <a:srgbClr val="980000"/>
            </a:solidFill>
            <a:prstDash val="solid"/>
            <a:round/>
            <a:headEnd len="sm" w="sm" type="none"/>
            <a:tailEnd len="sm" w="sm" type="none"/>
          </a:ln>
        </p:spPr>
      </p:pic>
      <p:sp>
        <p:nvSpPr>
          <p:cNvPr id="85" name="Google Shape;85;p17"/>
          <p:cNvSpPr txBox="1"/>
          <p:nvPr/>
        </p:nvSpPr>
        <p:spPr>
          <a:xfrm>
            <a:off x="39675" y="4199627"/>
            <a:ext cx="2380800" cy="49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1600"/>
              </a:spcAft>
              <a:buClr>
                <a:schemeClr val="dk1"/>
              </a:buClr>
              <a:buSzPts val="2200"/>
              <a:buFont typeface="Arial"/>
              <a:buNone/>
            </a:pPr>
            <a:r>
              <a:rPr b="0" i="0" lang="en-US" sz="2200">
                <a:solidFill>
                  <a:schemeClr val="dk1"/>
                </a:solidFill>
                <a:latin typeface="Calibri"/>
                <a:ea typeface="Calibri"/>
                <a:cs typeface="Calibri"/>
                <a:sym typeface="Calibri"/>
              </a:rPr>
              <a:t>Preston Peranich</a:t>
            </a:r>
            <a:endParaRPr b="0" i="0" sz="2200">
              <a:solidFill>
                <a:schemeClr val="dk1"/>
              </a:solidFill>
              <a:latin typeface="Calibri"/>
              <a:ea typeface="Calibri"/>
              <a:cs typeface="Calibri"/>
              <a:sym typeface="Calibri"/>
            </a:endParaRPr>
          </a:p>
        </p:txBody>
      </p:sp>
      <p:sp>
        <p:nvSpPr>
          <p:cNvPr id="86" name="Google Shape;86;p17"/>
          <p:cNvSpPr txBox="1"/>
          <p:nvPr/>
        </p:nvSpPr>
        <p:spPr>
          <a:xfrm>
            <a:off x="4756781" y="4199624"/>
            <a:ext cx="1863900" cy="49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1600"/>
              </a:spcAft>
              <a:buClr>
                <a:schemeClr val="dk1"/>
              </a:buClr>
              <a:buSzPts val="2200"/>
              <a:buFont typeface="Arial"/>
              <a:buNone/>
            </a:pPr>
            <a:r>
              <a:rPr b="0" i="0" lang="en-US" sz="2200">
                <a:solidFill>
                  <a:schemeClr val="dk1"/>
                </a:solidFill>
                <a:latin typeface="Calibri"/>
                <a:ea typeface="Calibri"/>
                <a:cs typeface="Calibri"/>
                <a:sym typeface="Calibri"/>
              </a:rPr>
              <a:t>Haley Knable</a:t>
            </a:r>
            <a:endParaRPr b="0" i="0" sz="2200">
              <a:solidFill>
                <a:schemeClr val="dk1"/>
              </a:solidFill>
              <a:latin typeface="Arial"/>
              <a:ea typeface="Arial"/>
              <a:cs typeface="Arial"/>
              <a:sym typeface="Arial"/>
            </a:endParaRPr>
          </a:p>
        </p:txBody>
      </p:sp>
      <p:sp>
        <p:nvSpPr>
          <p:cNvPr id="87" name="Google Shape;87;p17"/>
          <p:cNvSpPr txBox="1"/>
          <p:nvPr/>
        </p:nvSpPr>
        <p:spPr>
          <a:xfrm>
            <a:off x="6873282" y="4199624"/>
            <a:ext cx="2135112" cy="4941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1600"/>
              </a:spcAft>
              <a:buClr>
                <a:schemeClr val="dk1"/>
              </a:buClr>
              <a:buSzPts val="2200"/>
              <a:buFont typeface="Arial"/>
              <a:buNone/>
            </a:pPr>
            <a:r>
              <a:rPr b="0" i="0" lang="en-US" sz="2200">
                <a:solidFill>
                  <a:schemeClr val="dk1"/>
                </a:solidFill>
                <a:latin typeface="Calibri"/>
                <a:ea typeface="Calibri"/>
                <a:cs typeface="Calibri"/>
                <a:sym typeface="Calibri"/>
              </a:rPr>
              <a:t>Noah Ihediwa</a:t>
            </a:r>
            <a:endParaRPr b="0" i="0" sz="22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510263" y="131764"/>
            <a:ext cx="8123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Carme"/>
              <a:buNone/>
            </a:pPr>
            <a:r>
              <a:rPr i="0" lang="en-US" sz="4400" u="none" cap="none" strike="noStrike">
                <a:solidFill>
                  <a:schemeClr val="dk2"/>
                </a:solidFill>
                <a:latin typeface="Calibri"/>
                <a:ea typeface="Calibri"/>
                <a:cs typeface="Calibri"/>
                <a:sym typeface="Calibri"/>
              </a:rPr>
              <a:t>Faculty Advisor</a:t>
            </a:r>
            <a:endParaRPr i="0" sz="4400" u="none" cap="none" strike="noStrike">
              <a:solidFill>
                <a:schemeClr val="dk2"/>
              </a:solidFill>
              <a:latin typeface="Calibri"/>
              <a:ea typeface="Calibri"/>
              <a:cs typeface="Calibri"/>
              <a:sym typeface="Calibri"/>
            </a:endParaRPr>
          </a:p>
        </p:txBody>
      </p:sp>
      <p:pic>
        <p:nvPicPr>
          <p:cNvPr id="93" name="Google Shape;93;p18"/>
          <p:cNvPicPr preferRelativeResize="0"/>
          <p:nvPr>
            <p:ph idx="1" type="body"/>
          </p:nvPr>
        </p:nvPicPr>
        <p:blipFill rotWithShape="1">
          <a:blip r:embed="rId3">
            <a:alphaModFix/>
          </a:blip>
          <a:srcRect b="4334" l="5588" r="5978" t="4224"/>
          <a:stretch/>
        </p:blipFill>
        <p:spPr>
          <a:xfrm>
            <a:off x="6446192" y="1813083"/>
            <a:ext cx="2240608" cy="3370712"/>
          </a:xfrm>
          <a:prstGeom prst="rect">
            <a:avLst/>
          </a:prstGeom>
          <a:noFill/>
          <a:ln>
            <a:noFill/>
          </a:ln>
        </p:spPr>
      </p:pic>
      <p:sp>
        <p:nvSpPr>
          <p:cNvPr id="94" name="Google Shape;94;p18"/>
          <p:cNvSpPr txBox="1"/>
          <p:nvPr/>
        </p:nvSpPr>
        <p:spPr>
          <a:xfrm>
            <a:off x="367292" y="1179514"/>
            <a:ext cx="6078900" cy="4161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200"/>
              <a:buFont typeface="Source Code Pro"/>
              <a:buNone/>
            </a:pPr>
            <a:r>
              <a:rPr i="0" lang="en-US" sz="2800" u="none" cap="none" strike="noStrike">
                <a:solidFill>
                  <a:schemeClr val="dk2"/>
                </a:solidFill>
                <a:latin typeface="Calibri"/>
                <a:ea typeface="Calibri"/>
                <a:cs typeface="Calibri"/>
                <a:sym typeface="Calibri"/>
              </a:rPr>
              <a:t>Dr. Mehmet Kurum</a:t>
            </a:r>
            <a:endParaRPr i="0" sz="2800" u="none" cap="none" strike="noStrike">
              <a:solidFill>
                <a:schemeClr val="dk2"/>
              </a:solidFill>
              <a:latin typeface="Calibri"/>
              <a:ea typeface="Calibri"/>
              <a:cs typeface="Calibri"/>
              <a:sym typeface="Calibri"/>
            </a:endParaRPr>
          </a:p>
          <a:p>
            <a:pPr indent="0" lvl="0" marL="0" marR="0" rtl="0" algn="l">
              <a:lnSpc>
                <a:spcPct val="115000"/>
              </a:lnSpc>
              <a:spcBef>
                <a:spcPts val="1600"/>
              </a:spcBef>
              <a:spcAft>
                <a:spcPts val="0"/>
              </a:spcAft>
              <a:buClr>
                <a:schemeClr val="dk2"/>
              </a:buClr>
              <a:buSzPts val="1200"/>
              <a:buFont typeface="Source Code Pro"/>
              <a:buNone/>
            </a:pPr>
            <a:r>
              <a:rPr b="1" i="0" lang="en-US" u="none" cap="none" strike="noStrike">
                <a:solidFill>
                  <a:schemeClr val="dk2"/>
                </a:solidFill>
                <a:latin typeface="Calibri"/>
                <a:ea typeface="Calibri"/>
                <a:cs typeface="Calibri"/>
                <a:sym typeface="Calibri"/>
              </a:rPr>
              <a:t>Education/Qualification</a:t>
            </a:r>
            <a:endParaRPr>
              <a:latin typeface="Calibri"/>
              <a:ea typeface="Calibri"/>
              <a:cs typeface="Calibri"/>
              <a:sym typeface="Calibri"/>
            </a:endParaRPr>
          </a:p>
          <a:p>
            <a:pPr indent="-317500" lvl="0" marL="457200" marR="0" rtl="0" algn="l">
              <a:lnSpc>
                <a:spcPct val="115000"/>
              </a:lnSpc>
              <a:spcBef>
                <a:spcPts val="1600"/>
              </a:spcBef>
              <a:spcAft>
                <a:spcPts val="0"/>
              </a:spcAft>
              <a:buClr>
                <a:schemeClr val="dk2"/>
              </a:buClr>
              <a:buSzPts val="1400"/>
              <a:buFont typeface="Calibri"/>
              <a:buChar char="➢"/>
            </a:pPr>
            <a:r>
              <a:rPr i="0" lang="en-US" u="none" cap="none" strike="noStrike">
                <a:solidFill>
                  <a:schemeClr val="dk2"/>
                </a:solidFill>
                <a:latin typeface="Calibri"/>
                <a:ea typeface="Calibri"/>
                <a:cs typeface="Calibri"/>
                <a:sym typeface="Calibri"/>
              </a:rPr>
              <a:t>BS, Electrical and Electronics Engineering, Bogazici University, 2003</a:t>
            </a:r>
            <a:endParaRPr>
              <a:latin typeface="Calibri"/>
              <a:ea typeface="Calibri"/>
              <a:cs typeface="Calibri"/>
              <a:sym typeface="Calibri"/>
            </a:endParaRPr>
          </a:p>
          <a:p>
            <a:pPr indent="-317500" lvl="0" marL="457200" marR="0" rtl="0" algn="l">
              <a:lnSpc>
                <a:spcPct val="115000"/>
              </a:lnSpc>
              <a:spcBef>
                <a:spcPts val="0"/>
              </a:spcBef>
              <a:spcAft>
                <a:spcPts val="0"/>
              </a:spcAft>
              <a:buClr>
                <a:schemeClr val="dk2"/>
              </a:buClr>
              <a:buSzPts val="1400"/>
              <a:buFont typeface="Calibri"/>
              <a:buChar char="➢"/>
            </a:pPr>
            <a:r>
              <a:rPr i="0" lang="en-US" u="none" cap="none" strike="noStrike">
                <a:solidFill>
                  <a:schemeClr val="dk2"/>
                </a:solidFill>
                <a:latin typeface="Calibri"/>
                <a:ea typeface="Calibri"/>
                <a:cs typeface="Calibri"/>
                <a:sym typeface="Calibri"/>
              </a:rPr>
              <a:t>MS, Electrical and computer Engineering, George Washington University, 2005</a:t>
            </a:r>
            <a:endParaRPr>
              <a:latin typeface="Calibri"/>
              <a:ea typeface="Calibri"/>
              <a:cs typeface="Calibri"/>
              <a:sym typeface="Calibri"/>
            </a:endParaRPr>
          </a:p>
          <a:p>
            <a:pPr indent="-317500" lvl="0" marL="457200" marR="0" rtl="0" algn="l">
              <a:lnSpc>
                <a:spcPct val="115000"/>
              </a:lnSpc>
              <a:spcBef>
                <a:spcPts val="0"/>
              </a:spcBef>
              <a:spcAft>
                <a:spcPts val="0"/>
              </a:spcAft>
              <a:buClr>
                <a:schemeClr val="dk2"/>
              </a:buClr>
              <a:buSzPts val="1400"/>
              <a:buFont typeface="Calibri"/>
              <a:buChar char="➢"/>
            </a:pPr>
            <a:r>
              <a:rPr i="0" lang="en-US" u="none" cap="none" strike="noStrike">
                <a:solidFill>
                  <a:schemeClr val="dk2"/>
                </a:solidFill>
                <a:latin typeface="Calibri"/>
                <a:ea typeface="Calibri"/>
                <a:cs typeface="Calibri"/>
                <a:sym typeface="Calibri"/>
              </a:rPr>
              <a:t>PhD, Electrical and Computer Engineering, George Washington University, 2009</a:t>
            </a:r>
            <a:endParaRPr>
              <a:latin typeface="Calibri"/>
              <a:ea typeface="Calibri"/>
              <a:cs typeface="Calibri"/>
              <a:sym typeface="Calibri"/>
            </a:endParaRPr>
          </a:p>
          <a:p>
            <a:pPr indent="0" lvl="0" marL="457200" marR="0" rtl="0" algn="l">
              <a:lnSpc>
                <a:spcPct val="115000"/>
              </a:lnSpc>
              <a:spcBef>
                <a:spcPts val="0"/>
              </a:spcBef>
              <a:spcAft>
                <a:spcPts val="0"/>
              </a:spcAft>
              <a:buNone/>
            </a:pPr>
            <a:r>
              <a:t/>
            </a:r>
            <a:endParaRPr>
              <a:latin typeface="Calibri"/>
              <a:ea typeface="Calibri"/>
              <a:cs typeface="Calibri"/>
              <a:sym typeface="Calibri"/>
            </a:endParaRPr>
          </a:p>
          <a:p>
            <a:pPr indent="0" lvl="0" marL="0" marR="0" rtl="0" algn="l">
              <a:lnSpc>
                <a:spcPct val="115000"/>
              </a:lnSpc>
              <a:spcBef>
                <a:spcPts val="0"/>
              </a:spcBef>
              <a:spcAft>
                <a:spcPts val="0"/>
              </a:spcAft>
              <a:buNone/>
            </a:pPr>
            <a:r>
              <a:rPr b="1" i="0" lang="en-US" u="none" cap="none" strike="noStrike">
                <a:solidFill>
                  <a:schemeClr val="dk2"/>
                </a:solidFill>
                <a:latin typeface="Calibri"/>
                <a:ea typeface="Calibri"/>
                <a:cs typeface="Calibri"/>
                <a:sym typeface="Calibri"/>
              </a:rPr>
              <a:t>Research and Interest</a:t>
            </a:r>
            <a:endParaRPr>
              <a:latin typeface="Calibri"/>
              <a:ea typeface="Calibri"/>
              <a:cs typeface="Calibri"/>
              <a:sym typeface="Calibri"/>
            </a:endParaRPr>
          </a:p>
          <a:p>
            <a:pPr indent="-317500" lvl="0" marL="457200" marR="0" rtl="0" algn="l">
              <a:lnSpc>
                <a:spcPct val="115000"/>
              </a:lnSpc>
              <a:spcBef>
                <a:spcPts val="1600"/>
              </a:spcBef>
              <a:spcAft>
                <a:spcPts val="0"/>
              </a:spcAft>
              <a:buClr>
                <a:schemeClr val="dk2"/>
              </a:buClr>
              <a:buSzPts val="1400"/>
              <a:buFont typeface="Calibri"/>
              <a:buChar char="➢"/>
            </a:pPr>
            <a:r>
              <a:rPr i="0" lang="en-US" u="none" cap="none" strike="noStrike">
                <a:solidFill>
                  <a:schemeClr val="dk2"/>
                </a:solidFill>
                <a:latin typeface="Calibri"/>
                <a:ea typeface="Calibri"/>
                <a:cs typeface="Calibri"/>
                <a:sym typeface="Calibri"/>
              </a:rPr>
              <a:t>Microwave and Millimeter-wave Remote Sensing</a:t>
            </a:r>
            <a:endParaRPr>
              <a:latin typeface="Calibri"/>
              <a:ea typeface="Calibri"/>
              <a:cs typeface="Calibri"/>
              <a:sym typeface="Calibri"/>
            </a:endParaRPr>
          </a:p>
          <a:p>
            <a:pPr indent="-317500" lvl="0" marL="457200" marR="0" rtl="0" algn="l">
              <a:lnSpc>
                <a:spcPct val="115000"/>
              </a:lnSpc>
              <a:spcBef>
                <a:spcPts val="0"/>
              </a:spcBef>
              <a:spcAft>
                <a:spcPts val="0"/>
              </a:spcAft>
              <a:buClr>
                <a:schemeClr val="dk2"/>
              </a:buClr>
              <a:buSzPts val="1400"/>
              <a:buFont typeface="Calibri"/>
              <a:buChar char="➢"/>
            </a:pPr>
            <a:r>
              <a:rPr i="0" lang="en-US" u="none" cap="none" strike="noStrike">
                <a:solidFill>
                  <a:schemeClr val="dk2"/>
                </a:solidFill>
                <a:latin typeface="Calibri"/>
                <a:ea typeface="Calibri"/>
                <a:cs typeface="Calibri"/>
                <a:sym typeface="Calibri"/>
              </a:rPr>
              <a:t>RF Sensors and Systems</a:t>
            </a:r>
            <a:endParaRPr>
              <a:latin typeface="Calibri"/>
              <a:ea typeface="Calibri"/>
              <a:cs typeface="Calibri"/>
              <a:sym typeface="Calibri"/>
            </a:endParaRPr>
          </a:p>
          <a:p>
            <a:pPr indent="-317500" lvl="0" marL="457200" marR="0" rtl="0" algn="l">
              <a:lnSpc>
                <a:spcPct val="115000"/>
              </a:lnSpc>
              <a:spcBef>
                <a:spcPts val="0"/>
              </a:spcBef>
              <a:spcAft>
                <a:spcPts val="0"/>
              </a:spcAft>
              <a:buClr>
                <a:schemeClr val="dk2"/>
              </a:buClr>
              <a:buSzPts val="1400"/>
              <a:buFont typeface="Calibri"/>
              <a:buChar char="➢"/>
            </a:pPr>
            <a:r>
              <a:rPr i="0" lang="en-US" u="none" cap="none" strike="noStrike">
                <a:solidFill>
                  <a:schemeClr val="dk2"/>
                </a:solidFill>
                <a:latin typeface="Calibri"/>
                <a:ea typeface="Calibri"/>
                <a:cs typeface="Calibri"/>
                <a:sym typeface="Calibri"/>
              </a:rPr>
              <a:t>Radiation and Scattering Theory</a:t>
            </a:r>
            <a:endParaRPr>
              <a:latin typeface="Calibri"/>
              <a:ea typeface="Calibri"/>
              <a:cs typeface="Calibri"/>
              <a:sym typeface="Calibri"/>
            </a:endParaRPr>
          </a:p>
          <a:p>
            <a:pPr indent="-317500" lvl="0" marL="457200" marR="0" rtl="0" algn="l">
              <a:lnSpc>
                <a:spcPct val="115000"/>
              </a:lnSpc>
              <a:spcBef>
                <a:spcPts val="0"/>
              </a:spcBef>
              <a:spcAft>
                <a:spcPts val="0"/>
              </a:spcAft>
              <a:buClr>
                <a:schemeClr val="dk2"/>
              </a:buClr>
              <a:buSzPts val="1400"/>
              <a:buFont typeface="Calibri"/>
              <a:buChar char="➢"/>
            </a:pPr>
            <a:r>
              <a:rPr i="0" lang="en-US" u="none" cap="none" strike="noStrike">
                <a:solidFill>
                  <a:schemeClr val="dk2"/>
                </a:solidFill>
                <a:latin typeface="Calibri"/>
                <a:ea typeface="Calibri"/>
                <a:cs typeface="Calibri"/>
                <a:sym typeface="Calibri"/>
              </a:rPr>
              <a:t>Antennas and Computational Electromagnetics</a:t>
            </a:r>
            <a:endParaRPr>
              <a:latin typeface="Calibri"/>
              <a:ea typeface="Calibri"/>
              <a:cs typeface="Calibri"/>
              <a:sym typeface="Calibri"/>
            </a:endParaRPr>
          </a:p>
          <a:p>
            <a:pPr indent="-317500" lvl="0" marL="457200" marR="0" rtl="0" algn="l">
              <a:lnSpc>
                <a:spcPct val="115000"/>
              </a:lnSpc>
              <a:spcBef>
                <a:spcPts val="0"/>
              </a:spcBef>
              <a:spcAft>
                <a:spcPts val="0"/>
              </a:spcAft>
              <a:buClr>
                <a:schemeClr val="dk2"/>
              </a:buClr>
              <a:buSzPts val="1400"/>
              <a:buFont typeface="Calibri"/>
              <a:buChar char="➢"/>
            </a:pPr>
            <a:r>
              <a:rPr i="0" lang="en-US" u="none" cap="none" strike="noStrike">
                <a:solidFill>
                  <a:schemeClr val="dk2"/>
                </a:solidFill>
                <a:latin typeface="Calibri"/>
                <a:ea typeface="Calibri"/>
                <a:cs typeface="Calibri"/>
                <a:sym typeface="Calibri"/>
              </a:rPr>
              <a:t>Subsurface and Subcanopy Sensing and Imaging</a:t>
            </a:r>
            <a:endParaRPr>
              <a:latin typeface="Calibri"/>
              <a:ea typeface="Calibri"/>
              <a:cs typeface="Calibri"/>
              <a:sym typeface="Calibri"/>
            </a:endParaRPr>
          </a:p>
          <a:p>
            <a:pPr indent="-317500" lvl="0" marL="457200" marR="0" rtl="0" algn="l">
              <a:lnSpc>
                <a:spcPct val="115000"/>
              </a:lnSpc>
              <a:spcBef>
                <a:spcPts val="0"/>
              </a:spcBef>
              <a:spcAft>
                <a:spcPts val="0"/>
              </a:spcAft>
              <a:buClr>
                <a:schemeClr val="dk2"/>
              </a:buClr>
              <a:buSzPts val="1400"/>
              <a:buFont typeface="Calibri"/>
              <a:buChar char="➢"/>
            </a:pPr>
            <a:r>
              <a:rPr i="0" lang="en-US" u="none" cap="none" strike="noStrike">
                <a:solidFill>
                  <a:schemeClr val="dk2"/>
                </a:solidFill>
                <a:latin typeface="Calibri"/>
                <a:ea typeface="Calibri"/>
                <a:cs typeface="Calibri"/>
                <a:sym typeface="Calibri"/>
              </a:rPr>
              <a:t>GNSS Reflectometry</a:t>
            </a:r>
            <a:endParaRPr i="0" u="none" cap="none" strike="noStrike">
              <a:solidFill>
                <a:schemeClr val="dk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i="0" lang="en-US" sz="4800" u="none" cap="none" strike="noStrike">
                <a:solidFill>
                  <a:schemeClr val="dk2"/>
                </a:solidFill>
                <a:latin typeface="Calibri"/>
                <a:ea typeface="Calibri"/>
                <a:cs typeface="Calibri"/>
                <a:sym typeface="Calibri"/>
              </a:rPr>
              <a:t>Problem Statement</a:t>
            </a:r>
            <a:endParaRPr i="0" sz="4800" u="none" cap="none" strike="noStrike">
              <a:solidFill>
                <a:schemeClr val="dk2"/>
              </a:solidFill>
              <a:latin typeface="Calibri"/>
              <a:ea typeface="Calibri"/>
              <a:cs typeface="Calibri"/>
              <a:sym typeface="Calibri"/>
            </a:endParaRPr>
          </a:p>
        </p:txBody>
      </p:sp>
      <p:pic>
        <p:nvPicPr>
          <p:cNvPr id="100" name="Google Shape;100;p19"/>
          <p:cNvPicPr preferRelativeResize="0"/>
          <p:nvPr/>
        </p:nvPicPr>
        <p:blipFill rotWithShape="1">
          <a:blip r:embed="rId3">
            <a:alphaModFix/>
          </a:blip>
          <a:srcRect b="0" l="0" r="0" t="0"/>
          <a:stretch/>
        </p:blipFill>
        <p:spPr>
          <a:xfrm>
            <a:off x="4016947" y="1587444"/>
            <a:ext cx="4273944" cy="3340200"/>
          </a:xfrm>
          <a:prstGeom prst="rect">
            <a:avLst/>
          </a:prstGeom>
          <a:noFill/>
          <a:ln>
            <a:noFill/>
          </a:ln>
        </p:spPr>
      </p:pic>
      <p:sp>
        <p:nvSpPr>
          <p:cNvPr id="101" name="Google Shape;101;p19"/>
          <p:cNvSpPr txBox="1"/>
          <p:nvPr/>
        </p:nvSpPr>
        <p:spPr>
          <a:xfrm>
            <a:off x="472975" y="1719875"/>
            <a:ext cx="3117300" cy="354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Amateur Radio Application of Antenna Tuning Unit (ATU)</a:t>
            </a:r>
            <a:endParaRPr sz="1800"/>
          </a:p>
          <a:p>
            <a:pPr indent="-342900" lvl="0" marL="457200" rtl="0" algn="l">
              <a:spcBef>
                <a:spcPts val="0"/>
              </a:spcBef>
              <a:spcAft>
                <a:spcPts val="0"/>
              </a:spcAft>
              <a:buSzPts val="1800"/>
              <a:buChar char="●"/>
            </a:pPr>
            <a:r>
              <a:rPr lang="en-US" sz="1800"/>
              <a:t>Manual vs. Automatic Tuning</a:t>
            </a:r>
            <a:endParaRPr sz="1800"/>
          </a:p>
          <a:p>
            <a:pPr indent="-342900" lvl="0" marL="457200" rtl="0" algn="l">
              <a:spcBef>
                <a:spcPts val="0"/>
              </a:spcBef>
              <a:spcAft>
                <a:spcPts val="0"/>
              </a:spcAft>
              <a:buSzPts val="1800"/>
              <a:buChar char="●"/>
            </a:pPr>
            <a:r>
              <a:rPr lang="en-US" sz="1800"/>
              <a:t>MFJ-998 Model</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Calibri"/>
              <a:buNone/>
            </a:pPr>
            <a:r>
              <a:rPr b="0" i="0" lang="en-US" sz="4400" u="none" cap="none" strike="noStrike">
                <a:solidFill>
                  <a:schemeClr val="dk2"/>
                </a:solidFill>
                <a:latin typeface="Calibri"/>
                <a:ea typeface="Calibri"/>
                <a:cs typeface="Calibri"/>
                <a:sym typeface="Calibri"/>
              </a:rPr>
              <a:t>Solution</a:t>
            </a:r>
            <a:endParaRPr b="0" i="0" sz="4400" u="none" cap="none" strike="noStrike">
              <a:solidFill>
                <a:schemeClr val="dk2"/>
              </a:solidFill>
              <a:latin typeface="Carme"/>
              <a:ea typeface="Carme"/>
              <a:cs typeface="Carme"/>
              <a:sym typeface="Carme"/>
            </a:endParaRPr>
          </a:p>
        </p:txBody>
      </p:sp>
      <p:pic>
        <p:nvPicPr>
          <p:cNvPr id="107" name="Google Shape;107;p20"/>
          <p:cNvPicPr preferRelativeResize="0"/>
          <p:nvPr/>
        </p:nvPicPr>
        <p:blipFill rotWithShape="1">
          <a:blip r:embed="rId3">
            <a:alphaModFix/>
          </a:blip>
          <a:srcRect b="0" l="0" r="0" t="13822"/>
          <a:stretch/>
        </p:blipFill>
        <p:spPr>
          <a:xfrm>
            <a:off x="1342525" y="1307424"/>
            <a:ext cx="6565099" cy="4243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563338" y="163514"/>
            <a:ext cx="81234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b="0" i="0" lang="en-US" sz="4400" u="none" cap="none" strike="noStrike">
                <a:solidFill>
                  <a:schemeClr val="dk2"/>
                </a:solidFill>
                <a:latin typeface="Arial"/>
                <a:ea typeface="Arial"/>
                <a:cs typeface="Arial"/>
                <a:sym typeface="Arial"/>
              </a:rPr>
              <a:t>Technical Constraints</a:t>
            </a:r>
            <a:endParaRPr b="0" i="0" sz="4400" u="none" cap="none" strike="noStrike">
              <a:solidFill>
                <a:schemeClr val="dk2"/>
              </a:solidFill>
              <a:latin typeface="Carme"/>
              <a:ea typeface="Carme"/>
              <a:cs typeface="Carme"/>
              <a:sym typeface="Carme"/>
            </a:endParaRPr>
          </a:p>
        </p:txBody>
      </p:sp>
      <p:graphicFrame>
        <p:nvGraphicFramePr>
          <p:cNvPr id="113" name="Google Shape;113;p21"/>
          <p:cNvGraphicFramePr/>
          <p:nvPr/>
        </p:nvGraphicFramePr>
        <p:xfrm>
          <a:off x="742544" y="1417660"/>
          <a:ext cx="3000000" cy="3000000"/>
        </p:xfrm>
        <a:graphic>
          <a:graphicData uri="http://schemas.openxmlformats.org/drawingml/2006/table">
            <a:tbl>
              <a:tblPr>
                <a:noFill/>
                <a:tableStyleId>{029951CA-EDEB-4E4E-BEB5-8DA569CE0EF1}</a:tableStyleId>
              </a:tblPr>
              <a:tblGrid>
                <a:gridCol w="1841700"/>
                <a:gridCol w="5923350"/>
              </a:tblGrid>
              <a:tr h="452200">
                <a:tc>
                  <a:txBody>
                    <a:bodyPr>
                      <a:noAutofit/>
                    </a:bodyPr>
                    <a:lstStyle/>
                    <a:p>
                      <a:pPr indent="0" lvl="0" marL="0" marR="0" rtl="0" algn="just">
                        <a:spcBef>
                          <a:spcPts val="0"/>
                        </a:spcBef>
                        <a:spcAft>
                          <a:spcPts val="0"/>
                        </a:spcAft>
                        <a:buClr>
                          <a:schemeClr val="dk1"/>
                        </a:buClr>
                        <a:buSzPts val="1100"/>
                        <a:buFont typeface="Times New Roman"/>
                        <a:buNone/>
                      </a:pPr>
                      <a:r>
                        <a:rPr b="1" lang="en-US" sz="1800" u="none" cap="none" strike="noStrike">
                          <a:latin typeface="Calibri"/>
                          <a:ea typeface="Calibri"/>
                          <a:cs typeface="Calibri"/>
                          <a:sym typeface="Calibri"/>
                        </a:rPr>
                        <a:t>Name</a:t>
                      </a:r>
                      <a:endParaRPr b="1"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marR="0" rtl="0" algn="just">
                        <a:spcBef>
                          <a:spcPts val="0"/>
                        </a:spcBef>
                        <a:spcAft>
                          <a:spcPts val="0"/>
                        </a:spcAft>
                        <a:buClr>
                          <a:schemeClr val="dk1"/>
                        </a:buClr>
                        <a:buSzPts val="1100"/>
                        <a:buFont typeface="Times New Roman"/>
                        <a:buNone/>
                      </a:pPr>
                      <a:r>
                        <a:rPr b="1" lang="en-US" sz="1800" u="none" cap="none" strike="noStrike">
                          <a:latin typeface="Calibri"/>
                          <a:ea typeface="Calibri"/>
                          <a:cs typeface="Calibri"/>
                          <a:sym typeface="Calibri"/>
                        </a:rPr>
                        <a:t>Description</a:t>
                      </a:r>
                      <a:endParaRPr b="1" sz="1800" u="none" cap="none" strike="noStrike">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2200">
                <a:tc>
                  <a:txBody>
                    <a:bodyPr>
                      <a:noAutofit/>
                    </a:bodyPr>
                    <a:lstStyle/>
                    <a:p>
                      <a:pPr indent="0" lvl="0" marL="0" rtl="0" algn="just">
                        <a:spcBef>
                          <a:spcPts val="0"/>
                        </a:spcBef>
                        <a:spcAft>
                          <a:spcPts val="0"/>
                        </a:spcAft>
                        <a:buNone/>
                      </a:pPr>
                      <a:r>
                        <a:rPr lang="en-US" sz="1800">
                          <a:latin typeface="Calibri"/>
                          <a:ea typeface="Calibri"/>
                          <a:cs typeface="Calibri"/>
                          <a:sym typeface="Calibri"/>
                        </a:rPr>
                        <a:t>Power Rating</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US" sz="1800">
                          <a:latin typeface="Calibri"/>
                          <a:ea typeface="Calibri"/>
                          <a:cs typeface="Calibri"/>
                          <a:sym typeface="Calibri"/>
                        </a:rPr>
                        <a:t>The Intellitune must be capable of handling 1.5 kW of transmitting power.</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12000">
                <a:tc>
                  <a:txBody>
                    <a:bodyPr>
                      <a:noAutofit/>
                    </a:bodyPr>
                    <a:lstStyle/>
                    <a:p>
                      <a:pPr indent="0" lvl="0" marL="0" rtl="0" algn="just">
                        <a:spcBef>
                          <a:spcPts val="0"/>
                        </a:spcBef>
                        <a:spcAft>
                          <a:spcPts val="0"/>
                        </a:spcAft>
                        <a:buNone/>
                      </a:pPr>
                      <a:r>
                        <a:rPr lang="en-US" sz="1800">
                          <a:latin typeface="Calibri"/>
                          <a:ea typeface="Calibri"/>
                          <a:cs typeface="Calibri"/>
                          <a:sym typeface="Calibri"/>
                        </a:rPr>
                        <a:t>Bandwidth</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US" sz="1800">
                          <a:latin typeface="Calibri"/>
                          <a:ea typeface="Calibri"/>
                          <a:cs typeface="Calibri"/>
                          <a:sym typeface="Calibri"/>
                        </a:rPr>
                        <a:t>Tuning circuitry must pass through frequencies in the 1.5 MHz to 30 MHz band.</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2200">
                <a:tc>
                  <a:txBody>
                    <a:bodyPr>
                      <a:noAutofit/>
                    </a:bodyPr>
                    <a:lstStyle/>
                    <a:p>
                      <a:pPr indent="0" lvl="0" marL="0" rtl="0" algn="just">
                        <a:spcBef>
                          <a:spcPts val="0"/>
                        </a:spcBef>
                        <a:spcAft>
                          <a:spcPts val="0"/>
                        </a:spcAft>
                        <a:buNone/>
                      </a:pPr>
                      <a:r>
                        <a:rPr lang="en-US" sz="1800">
                          <a:latin typeface="Calibri"/>
                          <a:ea typeface="Calibri"/>
                          <a:cs typeface="Calibri"/>
                          <a:sym typeface="Calibri"/>
                        </a:rPr>
                        <a:t>VSWR Sensing</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US" sz="1800">
                          <a:latin typeface="Calibri"/>
                          <a:ea typeface="Calibri"/>
                          <a:cs typeface="Calibri"/>
                          <a:sym typeface="Calibri"/>
                        </a:rPr>
                        <a:t>The Intellitune must measure the forward and reflected power to determine the voltage standing wave ratio (VSWR) for up to a 32:1 mismatch.</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12000">
                <a:tc>
                  <a:txBody>
                    <a:bodyPr>
                      <a:noAutofit/>
                    </a:bodyPr>
                    <a:lstStyle/>
                    <a:p>
                      <a:pPr indent="0" lvl="0" marL="0" rtl="0" algn="just">
                        <a:spcBef>
                          <a:spcPts val="0"/>
                        </a:spcBef>
                        <a:spcAft>
                          <a:spcPts val="0"/>
                        </a:spcAft>
                        <a:buNone/>
                      </a:pPr>
                      <a:r>
                        <a:rPr lang="en-US" sz="1800">
                          <a:latin typeface="Calibri"/>
                          <a:ea typeface="Calibri"/>
                          <a:cs typeface="Calibri"/>
                          <a:sym typeface="Calibri"/>
                        </a:rPr>
                        <a:t>Frequency Sampling</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US" sz="1800">
                          <a:latin typeface="Calibri"/>
                          <a:ea typeface="Calibri"/>
                          <a:cs typeface="Calibri"/>
                          <a:sym typeface="Calibri"/>
                        </a:rPr>
                        <a:t>The microcontroller must sample the transmitting signal and determine the frequency up to the maximum 30 MHz limit.</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712000">
                <a:tc>
                  <a:txBody>
                    <a:bodyPr>
                      <a:noAutofit/>
                    </a:bodyPr>
                    <a:lstStyle/>
                    <a:p>
                      <a:pPr indent="0" lvl="0" marL="0" rtl="0" algn="just">
                        <a:spcBef>
                          <a:spcPts val="0"/>
                        </a:spcBef>
                        <a:spcAft>
                          <a:spcPts val="0"/>
                        </a:spcAft>
                        <a:buNone/>
                      </a:pPr>
                      <a:r>
                        <a:rPr lang="en-US" sz="1800">
                          <a:latin typeface="Calibri"/>
                          <a:ea typeface="Calibri"/>
                          <a:cs typeface="Calibri"/>
                          <a:sym typeface="Calibri"/>
                        </a:rPr>
                        <a:t>Impedance Matching</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noAutofit/>
                    </a:bodyPr>
                    <a:lstStyle/>
                    <a:p>
                      <a:pPr indent="0" lvl="0" marL="0" rtl="0" algn="just">
                        <a:spcBef>
                          <a:spcPts val="0"/>
                        </a:spcBef>
                        <a:spcAft>
                          <a:spcPts val="0"/>
                        </a:spcAft>
                        <a:buNone/>
                      </a:pPr>
                      <a:r>
                        <a:rPr lang="en-US" sz="1800">
                          <a:latin typeface="Calibri"/>
                          <a:ea typeface="Calibri"/>
                          <a:cs typeface="Calibri"/>
                          <a:sym typeface="Calibri"/>
                        </a:rPr>
                        <a:t>The Intellitune must provide a tuning network that is capable of matching antenna impedances from 12-1600 ohms.</a:t>
                      </a:r>
                      <a:endParaRPr sz="18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Carme"/>
              <a:buNone/>
            </a:pPr>
            <a:r>
              <a:rPr b="1" i="0" lang="en-US" sz="4800" u="none" cap="none" strike="noStrike">
                <a:solidFill>
                  <a:schemeClr val="dk2"/>
                </a:solidFill>
                <a:latin typeface="Calibri"/>
                <a:ea typeface="Calibri"/>
                <a:cs typeface="Calibri"/>
                <a:sym typeface="Calibri"/>
              </a:rPr>
              <a:t>Practical constraints</a:t>
            </a:r>
            <a:endParaRPr i="0" sz="4800" u="none" cap="none" strike="noStrike">
              <a:solidFill>
                <a:schemeClr val="dk2"/>
              </a:solidFill>
              <a:latin typeface="Calibri"/>
              <a:ea typeface="Calibri"/>
              <a:cs typeface="Calibri"/>
              <a:sym typeface="Calibri"/>
            </a:endParaRPr>
          </a:p>
        </p:txBody>
      </p:sp>
      <p:pic>
        <p:nvPicPr>
          <p:cNvPr id="119" name="Google Shape;119;p22"/>
          <p:cNvPicPr preferRelativeResize="0"/>
          <p:nvPr/>
        </p:nvPicPr>
        <p:blipFill rotWithShape="1">
          <a:blip r:embed="rId3">
            <a:alphaModFix/>
          </a:blip>
          <a:srcRect b="0" l="0" r="0" t="0"/>
          <a:stretch/>
        </p:blipFill>
        <p:spPr>
          <a:xfrm>
            <a:off x="4349756" y="2066977"/>
            <a:ext cx="3323625" cy="2137950"/>
          </a:xfrm>
          <a:prstGeom prst="rect">
            <a:avLst/>
          </a:prstGeom>
          <a:noFill/>
          <a:ln>
            <a:noFill/>
          </a:ln>
        </p:spPr>
      </p:pic>
      <p:sp>
        <p:nvSpPr>
          <p:cNvPr id="120" name="Google Shape;120;p22"/>
          <p:cNvSpPr txBox="1"/>
          <p:nvPr/>
        </p:nvSpPr>
        <p:spPr>
          <a:xfrm>
            <a:off x="1840388" y="4627846"/>
            <a:ext cx="1541700" cy="504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User Safety</a:t>
            </a:r>
            <a:endParaRPr sz="1800">
              <a:solidFill>
                <a:schemeClr val="dk1"/>
              </a:solidFill>
              <a:latin typeface="Calibri"/>
              <a:ea typeface="Calibri"/>
              <a:cs typeface="Calibri"/>
              <a:sym typeface="Calibri"/>
            </a:endParaRPr>
          </a:p>
        </p:txBody>
      </p:sp>
      <p:sp>
        <p:nvSpPr>
          <p:cNvPr id="121" name="Google Shape;121;p22"/>
          <p:cNvSpPr txBox="1"/>
          <p:nvPr/>
        </p:nvSpPr>
        <p:spPr>
          <a:xfrm>
            <a:off x="5240713" y="4627846"/>
            <a:ext cx="1541700" cy="5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Product Size [1]</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descr="Related image" id="122" name="Google Shape;122;p22"/>
          <p:cNvPicPr preferRelativeResize="0"/>
          <p:nvPr/>
        </p:nvPicPr>
        <p:blipFill rotWithShape="1">
          <a:blip r:embed="rId4">
            <a:alphaModFix/>
          </a:blip>
          <a:srcRect b="0" l="0" r="0" t="0"/>
          <a:stretch/>
        </p:blipFill>
        <p:spPr>
          <a:xfrm>
            <a:off x="1416874" y="2066975"/>
            <a:ext cx="2388751" cy="213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563338" y="274639"/>
            <a:ext cx="8123462"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2"/>
              </a:buClr>
              <a:buSzPts val="4400"/>
              <a:buFont typeface="Arial"/>
              <a:buNone/>
            </a:pPr>
            <a:r>
              <a:rPr i="0" lang="en-US" sz="4400" u="none" cap="none" strike="noStrike">
                <a:solidFill>
                  <a:schemeClr val="dk2"/>
                </a:solidFill>
                <a:latin typeface="Calibri"/>
                <a:ea typeface="Calibri"/>
                <a:cs typeface="Calibri"/>
                <a:sym typeface="Calibri"/>
              </a:rPr>
              <a:t>Standing Wave Ratio Sensor</a:t>
            </a:r>
            <a:endParaRPr i="0" sz="4400" u="none" cap="none" strike="noStrike">
              <a:solidFill>
                <a:schemeClr val="dk2"/>
              </a:solidFill>
              <a:latin typeface="Calibri"/>
              <a:ea typeface="Calibri"/>
              <a:cs typeface="Calibri"/>
              <a:sym typeface="Calibri"/>
            </a:endParaRPr>
          </a:p>
        </p:txBody>
      </p:sp>
      <p:sp>
        <p:nvSpPr>
          <p:cNvPr id="128" name="Google Shape;128;p23"/>
          <p:cNvSpPr txBox="1"/>
          <p:nvPr>
            <p:ph idx="1" type="body"/>
          </p:nvPr>
        </p:nvSpPr>
        <p:spPr>
          <a:xfrm>
            <a:off x="563338" y="1600201"/>
            <a:ext cx="3125259" cy="3950721"/>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000000"/>
              </a:buClr>
              <a:buSzPts val="1800"/>
              <a:buFont typeface="Calibri"/>
              <a:buChar char="●"/>
            </a:pPr>
            <a:r>
              <a:rPr i="0" lang="en-US" sz="1800" u="none" cap="none" strike="noStrike">
                <a:solidFill>
                  <a:srgbClr val="000000"/>
                </a:solidFill>
                <a:latin typeface="Calibri"/>
                <a:ea typeface="Calibri"/>
                <a:cs typeface="Calibri"/>
                <a:sym typeface="Calibri"/>
              </a:rPr>
              <a:t>A wide band current transformer will sense forward and reflected power on the feedline.</a:t>
            </a:r>
            <a:endParaRPr sz="1800">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00000"/>
              </a:buClr>
              <a:buSzPts val="1800"/>
              <a:buFont typeface="Calibri"/>
              <a:buChar char="●"/>
            </a:pPr>
            <a:r>
              <a:rPr i="0" lang="en-US" sz="1800" u="none" cap="none" strike="noStrike">
                <a:solidFill>
                  <a:srgbClr val="000000"/>
                </a:solidFill>
                <a:latin typeface="Calibri"/>
                <a:ea typeface="Calibri"/>
                <a:cs typeface="Calibri"/>
                <a:sym typeface="Calibri"/>
              </a:rPr>
              <a:t>Center tap on the secondary winding allows measurement of forward vs reflected voltage.</a:t>
            </a:r>
            <a:endParaRPr sz="1800">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00000"/>
              </a:buClr>
              <a:buSzPts val="1800"/>
              <a:buFont typeface="Calibri"/>
              <a:buChar char="●"/>
            </a:pPr>
            <a:r>
              <a:rPr i="0" lang="en-US" sz="1800" u="none" cap="none" strike="noStrike">
                <a:solidFill>
                  <a:srgbClr val="000000"/>
                </a:solidFill>
                <a:latin typeface="Calibri"/>
                <a:ea typeface="Calibri"/>
                <a:cs typeface="Calibri"/>
                <a:sym typeface="Calibri"/>
              </a:rPr>
              <a:t>FWD and REF voltage level sent to MCU for processing</a:t>
            </a:r>
            <a:endParaRPr sz="1800">
              <a:solidFill>
                <a:srgbClr val="000000"/>
              </a:solidFill>
              <a:latin typeface="Calibri"/>
              <a:ea typeface="Calibri"/>
              <a:cs typeface="Calibri"/>
              <a:sym typeface="Calibri"/>
            </a:endParaRPr>
          </a:p>
          <a:p>
            <a:pPr indent="0" lvl="0" marL="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rme"/>
              <a:ea typeface="Carme"/>
              <a:cs typeface="Carme"/>
              <a:sym typeface="Carme"/>
            </a:endParaRPr>
          </a:p>
        </p:txBody>
      </p:sp>
      <p:pic>
        <p:nvPicPr>
          <p:cNvPr id="129" name="Google Shape;129;p23"/>
          <p:cNvPicPr preferRelativeResize="0"/>
          <p:nvPr/>
        </p:nvPicPr>
        <p:blipFill rotWithShape="1">
          <a:blip r:embed="rId3">
            <a:alphaModFix/>
          </a:blip>
          <a:srcRect b="0" l="0" r="0" t="0"/>
          <a:stretch/>
        </p:blipFill>
        <p:spPr>
          <a:xfrm>
            <a:off x="3688597" y="1279493"/>
            <a:ext cx="4660099" cy="2522424"/>
          </a:xfrm>
          <a:prstGeom prst="rect">
            <a:avLst/>
          </a:prstGeom>
          <a:noFill/>
          <a:ln>
            <a:noFill/>
          </a:ln>
        </p:spPr>
      </p:pic>
      <p:pic>
        <p:nvPicPr>
          <p:cNvPr id="130" name="Google Shape;130;p23"/>
          <p:cNvPicPr preferRelativeResize="0"/>
          <p:nvPr/>
        </p:nvPicPr>
        <p:blipFill rotWithShape="1">
          <a:blip r:embed="rId4">
            <a:alphaModFix/>
          </a:blip>
          <a:srcRect b="0" l="0" r="0" t="0"/>
          <a:stretch/>
        </p:blipFill>
        <p:spPr>
          <a:xfrm>
            <a:off x="4438376" y="3988746"/>
            <a:ext cx="3160539" cy="163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563338" y="274639"/>
            <a:ext cx="81234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Calibri"/>
                <a:ea typeface="Calibri"/>
                <a:cs typeface="Calibri"/>
                <a:sym typeface="Calibri"/>
              </a:rPr>
              <a:t>Frequency Counter</a:t>
            </a:r>
            <a:endParaRPr>
              <a:latin typeface="Calibri"/>
              <a:ea typeface="Calibri"/>
              <a:cs typeface="Calibri"/>
              <a:sym typeface="Calibri"/>
            </a:endParaRPr>
          </a:p>
        </p:txBody>
      </p:sp>
      <p:sp>
        <p:nvSpPr>
          <p:cNvPr id="136" name="Google Shape;136;p24"/>
          <p:cNvSpPr txBox="1"/>
          <p:nvPr>
            <p:ph idx="1" type="body"/>
          </p:nvPr>
        </p:nvSpPr>
        <p:spPr>
          <a:xfrm>
            <a:off x="749350" y="1417650"/>
            <a:ext cx="7937400" cy="1273800"/>
          </a:xfrm>
          <a:prstGeom prst="rect">
            <a:avLst/>
          </a:prstGeom>
        </p:spPr>
        <p:txBody>
          <a:bodyPr anchorCtr="0" anchor="t" bIns="45700" lIns="91425" spcFirstLastPara="1" rIns="91425" wrap="square" tIns="45700">
            <a:noAutofit/>
          </a:bodyPr>
          <a:lstStyle/>
          <a:p>
            <a:pPr indent="-381000" lvl="0" marL="457200" rtl="0" algn="l">
              <a:spcBef>
                <a:spcPts val="640"/>
              </a:spcBef>
              <a:spcAft>
                <a:spcPts val="0"/>
              </a:spcAft>
              <a:buSzPts val="2400"/>
              <a:buFont typeface="Calibri"/>
              <a:buChar char="•"/>
            </a:pPr>
            <a:r>
              <a:rPr lang="en-US" sz="2400">
                <a:latin typeface="Calibri"/>
                <a:ea typeface="Calibri"/>
                <a:cs typeface="Calibri"/>
                <a:sym typeface="Calibri"/>
              </a:rPr>
              <a:t>Schmitt Trigger will convert analog RF signal to square wave</a:t>
            </a:r>
            <a:endParaRPr sz="2400">
              <a:latin typeface="Calibri"/>
              <a:ea typeface="Calibri"/>
              <a:cs typeface="Calibri"/>
              <a:sym typeface="Calibri"/>
            </a:endParaRPr>
          </a:p>
          <a:p>
            <a:pPr indent="-381000" lvl="0" marL="457200" rtl="0" algn="l">
              <a:spcBef>
                <a:spcPts val="0"/>
              </a:spcBef>
              <a:spcAft>
                <a:spcPts val="0"/>
              </a:spcAft>
              <a:buSzPts val="2400"/>
              <a:buFont typeface="Calibri"/>
              <a:buChar char="•"/>
            </a:pPr>
            <a:r>
              <a:rPr lang="en-US" sz="2400">
                <a:latin typeface="Calibri"/>
                <a:ea typeface="Calibri"/>
                <a:cs typeface="Calibri"/>
                <a:sym typeface="Calibri"/>
              </a:rPr>
              <a:t>Input conditioning for safe voltages</a:t>
            </a:r>
            <a:endParaRPr sz="2400">
              <a:latin typeface="Calibri"/>
              <a:ea typeface="Calibri"/>
              <a:cs typeface="Calibri"/>
              <a:sym typeface="Calibri"/>
            </a:endParaRPr>
          </a:p>
        </p:txBody>
      </p:sp>
      <p:pic>
        <p:nvPicPr>
          <p:cNvPr id="137" name="Google Shape;137;p24"/>
          <p:cNvPicPr preferRelativeResize="0"/>
          <p:nvPr/>
        </p:nvPicPr>
        <p:blipFill>
          <a:blip r:embed="rId3">
            <a:alphaModFix/>
          </a:blip>
          <a:stretch>
            <a:fillRect/>
          </a:stretch>
        </p:blipFill>
        <p:spPr>
          <a:xfrm>
            <a:off x="261016" y="2885425"/>
            <a:ext cx="8621975" cy="1940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SU_Maroon&amp;Grey">
  <a:themeElements>
    <a:clrScheme name="Custom 1">
      <a:dk1>
        <a:srgbClr val="000000"/>
      </a:dk1>
      <a:lt1>
        <a:srgbClr val="FFFFFF"/>
      </a:lt1>
      <a:dk2>
        <a:srgbClr val="5E091A"/>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